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7" r:id="rId10"/>
    <p:sldId id="266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5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65A61B-4E67-4959-8BB1-0E3B36C1E8A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7E71BD9-7ED8-40C5-8CE8-BE37729BD9C5}">
      <dgm:prSet/>
      <dgm:spPr/>
      <dgm:t>
        <a:bodyPr/>
        <a:lstStyle/>
        <a:p>
          <a:r>
            <a:rPr lang="en-US" i="0" dirty="0"/>
            <a:t>Arrays are a collection of elements, each identified by an index or a key.</a:t>
          </a:r>
          <a:endParaRPr lang="en-US" dirty="0"/>
        </a:p>
      </dgm:t>
    </dgm:pt>
    <dgm:pt modelId="{6FF6D379-97D4-4D88-9784-244F07CB98DC}" type="parTrans" cxnId="{0FD7B616-0385-428C-82D7-6718217254B3}">
      <dgm:prSet/>
      <dgm:spPr/>
      <dgm:t>
        <a:bodyPr/>
        <a:lstStyle/>
        <a:p>
          <a:endParaRPr lang="en-US"/>
        </a:p>
      </dgm:t>
    </dgm:pt>
    <dgm:pt modelId="{30710BE7-7AAE-4331-B38D-E3141E6CFB51}" type="sibTrans" cxnId="{0FD7B616-0385-428C-82D7-6718217254B3}">
      <dgm:prSet/>
      <dgm:spPr/>
      <dgm:t>
        <a:bodyPr/>
        <a:lstStyle/>
        <a:p>
          <a:endParaRPr lang="en-US"/>
        </a:p>
      </dgm:t>
    </dgm:pt>
    <dgm:pt modelId="{82523280-17CC-4D3C-8CF2-91B08170C0D1}">
      <dgm:prSet/>
      <dgm:spPr/>
      <dgm:t>
        <a:bodyPr/>
        <a:lstStyle/>
        <a:p>
          <a:r>
            <a:rPr lang="en-US"/>
            <a:t>In Python, arrays are implemented using ‘array’ module.</a:t>
          </a:r>
        </a:p>
      </dgm:t>
    </dgm:pt>
    <dgm:pt modelId="{24F10C18-9372-435E-BDE9-2D547C2BA5E4}" type="parTrans" cxnId="{C360DFB3-6CED-4CB8-A052-69FECF5AE8DE}">
      <dgm:prSet/>
      <dgm:spPr/>
      <dgm:t>
        <a:bodyPr/>
        <a:lstStyle/>
        <a:p>
          <a:endParaRPr lang="en-US"/>
        </a:p>
      </dgm:t>
    </dgm:pt>
    <dgm:pt modelId="{53A328A2-F656-4AE7-BD59-C720084BEE4C}" type="sibTrans" cxnId="{C360DFB3-6CED-4CB8-A052-69FECF5AE8DE}">
      <dgm:prSet/>
      <dgm:spPr/>
      <dgm:t>
        <a:bodyPr/>
        <a:lstStyle/>
        <a:p>
          <a:endParaRPr lang="en-US"/>
        </a:p>
      </dgm:t>
    </dgm:pt>
    <dgm:pt modelId="{AC49FE9A-20A0-44EE-B1D0-3CDB1CEA5BFF}">
      <dgm:prSet/>
      <dgm:spPr/>
      <dgm:t>
        <a:bodyPr/>
        <a:lstStyle/>
        <a:p>
          <a:r>
            <a:rPr lang="en-US" i="0"/>
            <a:t>Syntax: array(typecode, initializers)</a:t>
          </a:r>
          <a:endParaRPr lang="en-US"/>
        </a:p>
      </dgm:t>
    </dgm:pt>
    <dgm:pt modelId="{76A272AB-892A-42E8-907B-864BC4B650F2}" type="parTrans" cxnId="{FDF3EE9B-6DE9-45D1-AC16-D92977A720DE}">
      <dgm:prSet/>
      <dgm:spPr/>
      <dgm:t>
        <a:bodyPr/>
        <a:lstStyle/>
        <a:p>
          <a:endParaRPr lang="en-US"/>
        </a:p>
      </dgm:t>
    </dgm:pt>
    <dgm:pt modelId="{BF377627-A895-4F70-A8CD-3CB30A0400F9}" type="sibTrans" cxnId="{FDF3EE9B-6DE9-45D1-AC16-D92977A720DE}">
      <dgm:prSet/>
      <dgm:spPr/>
      <dgm:t>
        <a:bodyPr/>
        <a:lstStyle/>
        <a:p>
          <a:endParaRPr lang="en-US"/>
        </a:p>
      </dgm:t>
    </dgm:pt>
    <dgm:pt modelId="{C090B513-E83F-4B24-8FD5-66A1CF2F5B4B}">
      <dgm:prSet/>
      <dgm:spPr/>
      <dgm:t>
        <a:bodyPr/>
        <a:lstStyle/>
        <a:p>
          <a:r>
            <a:rPr lang="en-US" i="0"/>
            <a:t>Example: my_array = array('i', [1, 2, 3, 4, 5])</a:t>
          </a:r>
          <a:endParaRPr lang="en-US"/>
        </a:p>
      </dgm:t>
    </dgm:pt>
    <dgm:pt modelId="{BF5FAA00-8E3B-43F5-954E-DA5104C9098B}" type="parTrans" cxnId="{35A4E3B5-A07B-45D2-BFDF-54528D286C66}">
      <dgm:prSet/>
      <dgm:spPr/>
      <dgm:t>
        <a:bodyPr/>
        <a:lstStyle/>
        <a:p>
          <a:endParaRPr lang="en-US"/>
        </a:p>
      </dgm:t>
    </dgm:pt>
    <dgm:pt modelId="{5FDD944F-7A9C-487F-9DDB-2BDA00BE6005}" type="sibTrans" cxnId="{35A4E3B5-A07B-45D2-BFDF-54528D286C66}">
      <dgm:prSet/>
      <dgm:spPr/>
      <dgm:t>
        <a:bodyPr/>
        <a:lstStyle/>
        <a:p>
          <a:endParaRPr lang="en-US"/>
        </a:p>
      </dgm:t>
    </dgm:pt>
    <dgm:pt modelId="{7AFAED04-1914-4D94-ACE9-E50ABC63865B}">
      <dgm:prSet/>
      <dgm:spPr/>
      <dgm:t>
        <a:bodyPr/>
        <a:lstStyle/>
        <a:p>
          <a:r>
            <a:rPr lang="en-US" i="0"/>
            <a:t>Indexing starts from 0.</a:t>
          </a:r>
          <a:endParaRPr lang="en-US"/>
        </a:p>
      </dgm:t>
    </dgm:pt>
    <dgm:pt modelId="{B4EA6F65-0779-47C9-AF8D-5178CE2B8B09}" type="parTrans" cxnId="{77F4DF94-9E50-4AE1-BD5D-C390E02A9AD6}">
      <dgm:prSet/>
      <dgm:spPr/>
      <dgm:t>
        <a:bodyPr/>
        <a:lstStyle/>
        <a:p>
          <a:endParaRPr lang="en-US"/>
        </a:p>
      </dgm:t>
    </dgm:pt>
    <dgm:pt modelId="{419E0117-5426-41B2-9A74-9FDA2E00C57E}" type="sibTrans" cxnId="{77F4DF94-9E50-4AE1-BD5D-C390E02A9AD6}">
      <dgm:prSet/>
      <dgm:spPr/>
      <dgm:t>
        <a:bodyPr/>
        <a:lstStyle/>
        <a:p>
          <a:endParaRPr lang="en-US"/>
        </a:p>
      </dgm:t>
    </dgm:pt>
    <dgm:pt modelId="{AE2C7A62-4955-406B-9071-FA0783CC0CF1}">
      <dgm:prSet/>
      <dgm:spPr/>
      <dgm:t>
        <a:bodyPr/>
        <a:lstStyle/>
        <a:p>
          <a:r>
            <a:rPr lang="en-US" b="1"/>
            <a:t>append(x): </a:t>
          </a:r>
          <a:r>
            <a:rPr lang="en-US" i="0"/>
            <a:t>Adds element x at the end of the array.</a:t>
          </a:r>
          <a:endParaRPr lang="en-US"/>
        </a:p>
      </dgm:t>
    </dgm:pt>
    <dgm:pt modelId="{4D555F83-816D-444F-9C6F-6B050A299108}" type="parTrans" cxnId="{BDBB8E62-A680-4879-8FE5-A68013A4D22F}">
      <dgm:prSet/>
      <dgm:spPr/>
      <dgm:t>
        <a:bodyPr/>
        <a:lstStyle/>
        <a:p>
          <a:endParaRPr lang="en-US"/>
        </a:p>
      </dgm:t>
    </dgm:pt>
    <dgm:pt modelId="{3C9452BB-0FAD-4B50-90F1-5AB63988B35D}" type="sibTrans" cxnId="{BDBB8E62-A680-4879-8FE5-A68013A4D22F}">
      <dgm:prSet/>
      <dgm:spPr/>
      <dgm:t>
        <a:bodyPr/>
        <a:lstStyle/>
        <a:p>
          <a:endParaRPr lang="en-US"/>
        </a:p>
      </dgm:t>
    </dgm:pt>
    <dgm:pt modelId="{4C3208CC-0089-4F9B-8005-55445CDBBD44}">
      <dgm:prSet/>
      <dgm:spPr/>
      <dgm:t>
        <a:bodyPr/>
        <a:lstStyle/>
        <a:p>
          <a:r>
            <a:rPr lang="en-US" i="0"/>
            <a:t>Arrays provide an efficient way to store and manipulate data in Python, especially when dealing with numerical data.</a:t>
          </a:r>
          <a:endParaRPr lang="en-US"/>
        </a:p>
      </dgm:t>
    </dgm:pt>
    <dgm:pt modelId="{AD1F252D-F257-400D-8149-FB5BA4FF357F}" type="parTrans" cxnId="{BA150D55-F750-4B9B-91B9-0911B885BD6A}">
      <dgm:prSet/>
      <dgm:spPr/>
      <dgm:t>
        <a:bodyPr/>
        <a:lstStyle/>
        <a:p>
          <a:endParaRPr lang="en-US"/>
        </a:p>
      </dgm:t>
    </dgm:pt>
    <dgm:pt modelId="{79B7673A-364D-4078-8B30-0D0B8B66FD5D}" type="sibTrans" cxnId="{BA150D55-F750-4B9B-91B9-0911B885BD6A}">
      <dgm:prSet/>
      <dgm:spPr/>
      <dgm:t>
        <a:bodyPr/>
        <a:lstStyle/>
        <a:p>
          <a:endParaRPr lang="en-US"/>
        </a:p>
      </dgm:t>
    </dgm:pt>
    <dgm:pt modelId="{B0368E16-D723-42C2-89D8-C5C845C2136E}">
      <dgm:prSet/>
      <dgm:spPr/>
      <dgm:t>
        <a:bodyPr/>
        <a:lstStyle/>
        <a:p>
          <a:r>
            <a:rPr lang="en-US" b="0" i="0"/>
            <a:t>Arrays can be used for numerical computations, efficient storage of large datasets.</a:t>
          </a:r>
          <a:endParaRPr lang="en-US"/>
        </a:p>
      </dgm:t>
    </dgm:pt>
    <dgm:pt modelId="{6FCFF867-A449-497F-9AB8-481FB51F8973}" type="parTrans" cxnId="{4D43DB87-BC38-4263-8688-DADFABF239A2}">
      <dgm:prSet/>
      <dgm:spPr/>
      <dgm:t>
        <a:bodyPr/>
        <a:lstStyle/>
        <a:p>
          <a:endParaRPr lang="en-US"/>
        </a:p>
      </dgm:t>
    </dgm:pt>
    <dgm:pt modelId="{8339B7EF-5E30-4A30-8431-DA4830444758}" type="sibTrans" cxnId="{4D43DB87-BC38-4263-8688-DADFABF239A2}">
      <dgm:prSet/>
      <dgm:spPr/>
      <dgm:t>
        <a:bodyPr/>
        <a:lstStyle/>
        <a:p>
          <a:endParaRPr lang="en-US"/>
        </a:p>
      </dgm:t>
    </dgm:pt>
    <dgm:pt modelId="{54FF2346-8D73-4ACE-AC3D-1485F247C447}" type="pres">
      <dgm:prSet presAssocID="{F665A61B-4E67-4959-8BB1-0E3B36C1E8A7}" presName="linear" presStyleCnt="0">
        <dgm:presLayoutVars>
          <dgm:animLvl val="lvl"/>
          <dgm:resizeHandles val="exact"/>
        </dgm:presLayoutVars>
      </dgm:prSet>
      <dgm:spPr/>
    </dgm:pt>
    <dgm:pt modelId="{611E99C5-F550-4F27-ACBB-E2F5039ADC31}" type="pres">
      <dgm:prSet presAssocID="{57E71BD9-7ED8-40C5-8CE8-BE37729BD9C5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9B789276-3144-403F-B05F-EFECD848090E}" type="pres">
      <dgm:prSet presAssocID="{30710BE7-7AAE-4331-B38D-E3141E6CFB51}" presName="spacer" presStyleCnt="0"/>
      <dgm:spPr/>
    </dgm:pt>
    <dgm:pt modelId="{5FDE559F-988E-4A0C-A4A0-1B7CCF3192AC}" type="pres">
      <dgm:prSet presAssocID="{82523280-17CC-4D3C-8CF2-91B08170C0D1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E2D2A5FF-670E-409C-A5D9-B52F0CF66D8C}" type="pres">
      <dgm:prSet presAssocID="{53A328A2-F656-4AE7-BD59-C720084BEE4C}" presName="spacer" presStyleCnt="0"/>
      <dgm:spPr/>
    </dgm:pt>
    <dgm:pt modelId="{FDBF3D62-FE14-4853-8E62-B3F5F716EE58}" type="pres">
      <dgm:prSet presAssocID="{AC49FE9A-20A0-44EE-B1D0-3CDB1CEA5BFF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DB391A31-4172-4E19-A272-263209B73079}" type="pres">
      <dgm:prSet presAssocID="{BF377627-A895-4F70-A8CD-3CB30A0400F9}" presName="spacer" presStyleCnt="0"/>
      <dgm:spPr/>
    </dgm:pt>
    <dgm:pt modelId="{34648485-9CFD-4F51-880B-D815221067B4}" type="pres">
      <dgm:prSet presAssocID="{C090B513-E83F-4B24-8FD5-66A1CF2F5B4B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23A3D156-B3DF-46D3-8B45-968779CB9681}" type="pres">
      <dgm:prSet presAssocID="{5FDD944F-7A9C-487F-9DDB-2BDA00BE6005}" presName="spacer" presStyleCnt="0"/>
      <dgm:spPr/>
    </dgm:pt>
    <dgm:pt modelId="{05592F4A-AAAE-414E-9B35-FD919CA0072C}" type="pres">
      <dgm:prSet presAssocID="{7AFAED04-1914-4D94-ACE9-E50ABC63865B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D82DA39C-5356-4A84-8BB0-D6922A3D8CCE}" type="pres">
      <dgm:prSet presAssocID="{419E0117-5426-41B2-9A74-9FDA2E00C57E}" presName="spacer" presStyleCnt="0"/>
      <dgm:spPr/>
    </dgm:pt>
    <dgm:pt modelId="{13A8FA97-D908-47F3-970A-31F58738737A}" type="pres">
      <dgm:prSet presAssocID="{AE2C7A62-4955-406B-9071-FA0783CC0CF1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F0C64B0B-D25F-4C61-B965-68BCC12480F7}" type="pres">
      <dgm:prSet presAssocID="{3C9452BB-0FAD-4B50-90F1-5AB63988B35D}" presName="spacer" presStyleCnt="0"/>
      <dgm:spPr/>
    </dgm:pt>
    <dgm:pt modelId="{A9350D8A-AC36-4067-B3F7-2C64E50CA1A1}" type="pres">
      <dgm:prSet presAssocID="{4C3208CC-0089-4F9B-8005-55445CDBBD44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57BD8618-10EA-4BCA-9DEF-B6FC6D8BC9CE}" type="pres">
      <dgm:prSet presAssocID="{79B7673A-364D-4078-8B30-0D0B8B66FD5D}" presName="spacer" presStyleCnt="0"/>
      <dgm:spPr/>
    </dgm:pt>
    <dgm:pt modelId="{A83B6023-7EAD-46A2-A7D0-8CCEA9A7A9BA}" type="pres">
      <dgm:prSet presAssocID="{B0368E16-D723-42C2-89D8-C5C845C2136E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9CE5CF03-5BFC-465B-AA4B-4BFFA04D3630}" type="presOf" srcId="{C090B513-E83F-4B24-8FD5-66A1CF2F5B4B}" destId="{34648485-9CFD-4F51-880B-D815221067B4}" srcOrd="0" destOrd="0" presId="urn:microsoft.com/office/officeart/2005/8/layout/vList2"/>
    <dgm:cxn modelId="{0FD7B616-0385-428C-82D7-6718217254B3}" srcId="{F665A61B-4E67-4959-8BB1-0E3B36C1E8A7}" destId="{57E71BD9-7ED8-40C5-8CE8-BE37729BD9C5}" srcOrd="0" destOrd="0" parTransId="{6FF6D379-97D4-4D88-9784-244F07CB98DC}" sibTransId="{30710BE7-7AAE-4331-B38D-E3141E6CFB51}"/>
    <dgm:cxn modelId="{AE1A391A-FA3B-49FA-916B-014FC37DFFBE}" type="presOf" srcId="{AC49FE9A-20A0-44EE-B1D0-3CDB1CEA5BFF}" destId="{FDBF3D62-FE14-4853-8E62-B3F5F716EE58}" srcOrd="0" destOrd="0" presId="urn:microsoft.com/office/officeart/2005/8/layout/vList2"/>
    <dgm:cxn modelId="{DD48ED1D-7CBA-419C-A07E-F1DACEB60D8B}" type="presOf" srcId="{57E71BD9-7ED8-40C5-8CE8-BE37729BD9C5}" destId="{611E99C5-F550-4F27-ACBB-E2F5039ADC31}" srcOrd="0" destOrd="0" presId="urn:microsoft.com/office/officeart/2005/8/layout/vList2"/>
    <dgm:cxn modelId="{C352023C-8248-473C-8218-D97088FAA645}" type="presOf" srcId="{AE2C7A62-4955-406B-9071-FA0783CC0CF1}" destId="{13A8FA97-D908-47F3-970A-31F58738737A}" srcOrd="0" destOrd="0" presId="urn:microsoft.com/office/officeart/2005/8/layout/vList2"/>
    <dgm:cxn modelId="{BDBB8E62-A680-4879-8FE5-A68013A4D22F}" srcId="{F665A61B-4E67-4959-8BB1-0E3B36C1E8A7}" destId="{AE2C7A62-4955-406B-9071-FA0783CC0CF1}" srcOrd="5" destOrd="0" parTransId="{4D555F83-816D-444F-9C6F-6B050A299108}" sibTransId="{3C9452BB-0FAD-4B50-90F1-5AB63988B35D}"/>
    <dgm:cxn modelId="{BA150D55-F750-4B9B-91B9-0911B885BD6A}" srcId="{F665A61B-4E67-4959-8BB1-0E3B36C1E8A7}" destId="{4C3208CC-0089-4F9B-8005-55445CDBBD44}" srcOrd="6" destOrd="0" parTransId="{AD1F252D-F257-400D-8149-FB5BA4FF357F}" sibTransId="{79B7673A-364D-4078-8B30-0D0B8B66FD5D}"/>
    <dgm:cxn modelId="{4D43DB87-BC38-4263-8688-DADFABF239A2}" srcId="{F665A61B-4E67-4959-8BB1-0E3B36C1E8A7}" destId="{B0368E16-D723-42C2-89D8-C5C845C2136E}" srcOrd="7" destOrd="0" parTransId="{6FCFF867-A449-497F-9AB8-481FB51F8973}" sibTransId="{8339B7EF-5E30-4A30-8431-DA4830444758}"/>
    <dgm:cxn modelId="{DBCEAC91-5260-4BC5-9419-3F2FF9E536F0}" type="presOf" srcId="{B0368E16-D723-42C2-89D8-C5C845C2136E}" destId="{A83B6023-7EAD-46A2-A7D0-8CCEA9A7A9BA}" srcOrd="0" destOrd="0" presId="urn:microsoft.com/office/officeart/2005/8/layout/vList2"/>
    <dgm:cxn modelId="{77F4DF94-9E50-4AE1-BD5D-C390E02A9AD6}" srcId="{F665A61B-4E67-4959-8BB1-0E3B36C1E8A7}" destId="{7AFAED04-1914-4D94-ACE9-E50ABC63865B}" srcOrd="4" destOrd="0" parTransId="{B4EA6F65-0779-47C9-AF8D-5178CE2B8B09}" sibTransId="{419E0117-5426-41B2-9A74-9FDA2E00C57E}"/>
    <dgm:cxn modelId="{FDF3EE9B-6DE9-45D1-AC16-D92977A720DE}" srcId="{F665A61B-4E67-4959-8BB1-0E3B36C1E8A7}" destId="{AC49FE9A-20A0-44EE-B1D0-3CDB1CEA5BFF}" srcOrd="2" destOrd="0" parTransId="{76A272AB-892A-42E8-907B-864BC4B650F2}" sibTransId="{BF377627-A895-4F70-A8CD-3CB30A0400F9}"/>
    <dgm:cxn modelId="{C360DFB3-6CED-4CB8-A052-69FECF5AE8DE}" srcId="{F665A61B-4E67-4959-8BB1-0E3B36C1E8A7}" destId="{82523280-17CC-4D3C-8CF2-91B08170C0D1}" srcOrd="1" destOrd="0" parTransId="{24F10C18-9372-435E-BDE9-2D547C2BA5E4}" sibTransId="{53A328A2-F656-4AE7-BD59-C720084BEE4C}"/>
    <dgm:cxn modelId="{9C0ACBB4-008B-48F6-9EA7-168F69838EA4}" type="presOf" srcId="{7AFAED04-1914-4D94-ACE9-E50ABC63865B}" destId="{05592F4A-AAAE-414E-9B35-FD919CA0072C}" srcOrd="0" destOrd="0" presId="urn:microsoft.com/office/officeart/2005/8/layout/vList2"/>
    <dgm:cxn modelId="{35A4E3B5-A07B-45D2-BFDF-54528D286C66}" srcId="{F665A61B-4E67-4959-8BB1-0E3B36C1E8A7}" destId="{C090B513-E83F-4B24-8FD5-66A1CF2F5B4B}" srcOrd="3" destOrd="0" parTransId="{BF5FAA00-8E3B-43F5-954E-DA5104C9098B}" sibTransId="{5FDD944F-7A9C-487F-9DDB-2BDA00BE6005}"/>
    <dgm:cxn modelId="{40B769C8-890C-450A-99CE-D28849935FE7}" type="presOf" srcId="{82523280-17CC-4D3C-8CF2-91B08170C0D1}" destId="{5FDE559F-988E-4A0C-A4A0-1B7CCF3192AC}" srcOrd="0" destOrd="0" presId="urn:microsoft.com/office/officeart/2005/8/layout/vList2"/>
    <dgm:cxn modelId="{FFD7F9D4-8B58-469E-8AB3-CABFF33E43E5}" type="presOf" srcId="{4C3208CC-0089-4F9B-8005-55445CDBBD44}" destId="{A9350D8A-AC36-4067-B3F7-2C64E50CA1A1}" srcOrd="0" destOrd="0" presId="urn:microsoft.com/office/officeart/2005/8/layout/vList2"/>
    <dgm:cxn modelId="{128F69E7-6910-4E10-99A8-FCB56C28EBCC}" type="presOf" srcId="{F665A61B-4E67-4959-8BB1-0E3B36C1E8A7}" destId="{54FF2346-8D73-4ACE-AC3D-1485F247C447}" srcOrd="0" destOrd="0" presId="urn:microsoft.com/office/officeart/2005/8/layout/vList2"/>
    <dgm:cxn modelId="{F50CBE26-E3AC-47C2-A32D-4C70EBEBA8D4}" type="presParOf" srcId="{54FF2346-8D73-4ACE-AC3D-1485F247C447}" destId="{611E99C5-F550-4F27-ACBB-E2F5039ADC31}" srcOrd="0" destOrd="0" presId="urn:microsoft.com/office/officeart/2005/8/layout/vList2"/>
    <dgm:cxn modelId="{9E0DA7B0-1FD0-4EF1-9510-6547531D7863}" type="presParOf" srcId="{54FF2346-8D73-4ACE-AC3D-1485F247C447}" destId="{9B789276-3144-403F-B05F-EFECD848090E}" srcOrd="1" destOrd="0" presId="urn:microsoft.com/office/officeart/2005/8/layout/vList2"/>
    <dgm:cxn modelId="{1E1ED0A9-1346-4A99-829D-27A032EB1A35}" type="presParOf" srcId="{54FF2346-8D73-4ACE-AC3D-1485F247C447}" destId="{5FDE559F-988E-4A0C-A4A0-1B7CCF3192AC}" srcOrd="2" destOrd="0" presId="urn:microsoft.com/office/officeart/2005/8/layout/vList2"/>
    <dgm:cxn modelId="{BF35E5B3-72EC-4FAD-A64F-9F7D82409A6C}" type="presParOf" srcId="{54FF2346-8D73-4ACE-AC3D-1485F247C447}" destId="{E2D2A5FF-670E-409C-A5D9-B52F0CF66D8C}" srcOrd="3" destOrd="0" presId="urn:microsoft.com/office/officeart/2005/8/layout/vList2"/>
    <dgm:cxn modelId="{699A6516-DEB8-4A9F-9D83-94BA8C53F852}" type="presParOf" srcId="{54FF2346-8D73-4ACE-AC3D-1485F247C447}" destId="{FDBF3D62-FE14-4853-8E62-B3F5F716EE58}" srcOrd="4" destOrd="0" presId="urn:microsoft.com/office/officeart/2005/8/layout/vList2"/>
    <dgm:cxn modelId="{CCFE9DC8-8D35-4E6D-B693-47ADB36ABA93}" type="presParOf" srcId="{54FF2346-8D73-4ACE-AC3D-1485F247C447}" destId="{DB391A31-4172-4E19-A272-263209B73079}" srcOrd="5" destOrd="0" presId="urn:microsoft.com/office/officeart/2005/8/layout/vList2"/>
    <dgm:cxn modelId="{C41CFCE1-7AB0-4AFF-94B3-C7FC25164A53}" type="presParOf" srcId="{54FF2346-8D73-4ACE-AC3D-1485F247C447}" destId="{34648485-9CFD-4F51-880B-D815221067B4}" srcOrd="6" destOrd="0" presId="urn:microsoft.com/office/officeart/2005/8/layout/vList2"/>
    <dgm:cxn modelId="{4443A79C-A9E5-4D79-B537-E41900811D08}" type="presParOf" srcId="{54FF2346-8D73-4ACE-AC3D-1485F247C447}" destId="{23A3D156-B3DF-46D3-8B45-968779CB9681}" srcOrd="7" destOrd="0" presId="urn:microsoft.com/office/officeart/2005/8/layout/vList2"/>
    <dgm:cxn modelId="{FEDE4848-3B9C-43A2-847B-759BAF070781}" type="presParOf" srcId="{54FF2346-8D73-4ACE-AC3D-1485F247C447}" destId="{05592F4A-AAAE-414E-9B35-FD919CA0072C}" srcOrd="8" destOrd="0" presId="urn:microsoft.com/office/officeart/2005/8/layout/vList2"/>
    <dgm:cxn modelId="{8C228A21-9AD2-40CE-B5E2-2DAA9D765B3B}" type="presParOf" srcId="{54FF2346-8D73-4ACE-AC3D-1485F247C447}" destId="{D82DA39C-5356-4A84-8BB0-D6922A3D8CCE}" srcOrd="9" destOrd="0" presId="urn:microsoft.com/office/officeart/2005/8/layout/vList2"/>
    <dgm:cxn modelId="{EC86E65D-D67A-421B-BF75-F4318D5E08DF}" type="presParOf" srcId="{54FF2346-8D73-4ACE-AC3D-1485F247C447}" destId="{13A8FA97-D908-47F3-970A-31F58738737A}" srcOrd="10" destOrd="0" presId="urn:microsoft.com/office/officeart/2005/8/layout/vList2"/>
    <dgm:cxn modelId="{04C195A9-F132-40CE-9300-08BE6A5B8B56}" type="presParOf" srcId="{54FF2346-8D73-4ACE-AC3D-1485F247C447}" destId="{F0C64B0B-D25F-4C61-B965-68BCC12480F7}" srcOrd="11" destOrd="0" presId="urn:microsoft.com/office/officeart/2005/8/layout/vList2"/>
    <dgm:cxn modelId="{99B63C51-8D83-4D1A-A0F2-1FBF535B1B9D}" type="presParOf" srcId="{54FF2346-8D73-4ACE-AC3D-1485F247C447}" destId="{A9350D8A-AC36-4067-B3F7-2C64E50CA1A1}" srcOrd="12" destOrd="0" presId="urn:microsoft.com/office/officeart/2005/8/layout/vList2"/>
    <dgm:cxn modelId="{E5FA93E4-B1F8-4A7E-83CF-49505CEDDC56}" type="presParOf" srcId="{54FF2346-8D73-4ACE-AC3D-1485F247C447}" destId="{57BD8618-10EA-4BCA-9DEF-B6FC6D8BC9CE}" srcOrd="13" destOrd="0" presId="urn:microsoft.com/office/officeart/2005/8/layout/vList2"/>
    <dgm:cxn modelId="{9FE5EBF6-563D-4891-B1B7-E561F615340E}" type="presParOf" srcId="{54FF2346-8D73-4ACE-AC3D-1485F247C447}" destId="{A83B6023-7EAD-46A2-A7D0-8CCEA9A7A9BA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7CF7B5-BC1E-4FBD-975E-EE90F50731A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B3F061E-7DFD-42A2-8051-5EDD1D9F64DD}">
      <dgm:prSet/>
      <dgm:spPr/>
      <dgm:t>
        <a:bodyPr/>
        <a:lstStyle/>
        <a:p>
          <a:r>
            <a:rPr lang="en-US" b="1"/>
            <a:t>Array Creation Functions:</a:t>
          </a:r>
          <a:endParaRPr lang="en-US"/>
        </a:p>
      </dgm:t>
    </dgm:pt>
    <dgm:pt modelId="{90AD58DE-D214-4AA6-B01F-68337D5E2A35}" type="parTrans" cxnId="{0476B849-7A45-4F0C-9CD5-C389A2783A69}">
      <dgm:prSet/>
      <dgm:spPr/>
      <dgm:t>
        <a:bodyPr/>
        <a:lstStyle/>
        <a:p>
          <a:endParaRPr lang="en-US"/>
        </a:p>
      </dgm:t>
    </dgm:pt>
    <dgm:pt modelId="{67BE1683-8B31-4E38-8C4D-D47D4C95D829}" type="sibTrans" cxnId="{0476B849-7A45-4F0C-9CD5-C389A2783A69}">
      <dgm:prSet/>
      <dgm:spPr/>
      <dgm:t>
        <a:bodyPr/>
        <a:lstStyle/>
        <a:p>
          <a:endParaRPr lang="en-US"/>
        </a:p>
      </dgm:t>
    </dgm:pt>
    <dgm:pt modelId="{A9888615-AD21-41A0-98C7-86CB94EEDD9B}">
      <dgm:prSet/>
      <dgm:spPr/>
      <dgm:t>
        <a:bodyPr/>
        <a:lstStyle/>
        <a:p>
          <a:r>
            <a:rPr lang="en-US"/>
            <a:t>np.array()</a:t>
          </a:r>
        </a:p>
      </dgm:t>
    </dgm:pt>
    <dgm:pt modelId="{7CA0979A-C5B0-49E3-BCF0-30C519DA9BCD}" type="parTrans" cxnId="{3560673A-4990-44E5-8E0B-69938FC470DD}">
      <dgm:prSet/>
      <dgm:spPr/>
      <dgm:t>
        <a:bodyPr/>
        <a:lstStyle/>
        <a:p>
          <a:endParaRPr lang="en-US"/>
        </a:p>
      </dgm:t>
    </dgm:pt>
    <dgm:pt modelId="{F3FE8189-8176-4318-943C-03B5D66A232D}" type="sibTrans" cxnId="{3560673A-4990-44E5-8E0B-69938FC470DD}">
      <dgm:prSet/>
      <dgm:spPr/>
      <dgm:t>
        <a:bodyPr/>
        <a:lstStyle/>
        <a:p>
          <a:endParaRPr lang="en-US"/>
        </a:p>
      </dgm:t>
    </dgm:pt>
    <dgm:pt modelId="{730425FA-5BA6-49BB-AF0D-EE377157D529}">
      <dgm:prSet/>
      <dgm:spPr/>
      <dgm:t>
        <a:bodyPr/>
        <a:lstStyle/>
        <a:p>
          <a:r>
            <a:rPr lang="en-US"/>
            <a:t>np.zeros()</a:t>
          </a:r>
        </a:p>
      </dgm:t>
    </dgm:pt>
    <dgm:pt modelId="{C847EA5E-BCC4-40B7-A12A-46803EF0C95E}" type="parTrans" cxnId="{C9F4A438-2F98-40A8-8FC4-AB1613C87FC6}">
      <dgm:prSet/>
      <dgm:spPr/>
      <dgm:t>
        <a:bodyPr/>
        <a:lstStyle/>
        <a:p>
          <a:endParaRPr lang="en-US"/>
        </a:p>
      </dgm:t>
    </dgm:pt>
    <dgm:pt modelId="{5B3ED796-64A4-467D-BD51-B27B3777B335}" type="sibTrans" cxnId="{C9F4A438-2F98-40A8-8FC4-AB1613C87FC6}">
      <dgm:prSet/>
      <dgm:spPr/>
      <dgm:t>
        <a:bodyPr/>
        <a:lstStyle/>
        <a:p>
          <a:endParaRPr lang="en-US"/>
        </a:p>
      </dgm:t>
    </dgm:pt>
    <dgm:pt modelId="{4B96EE35-6FCD-4F57-B02B-5796B38B2315}">
      <dgm:prSet/>
      <dgm:spPr/>
      <dgm:t>
        <a:bodyPr/>
        <a:lstStyle/>
        <a:p>
          <a:r>
            <a:rPr lang="en-US"/>
            <a:t>np.ones()</a:t>
          </a:r>
        </a:p>
      </dgm:t>
    </dgm:pt>
    <dgm:pt modelId="{E2CCE68A-71D9-483F-8F77-48D2FC68F804}" type="parTrans" cxnId="{4FEE55C1-B6C3-450D-841D-3E91803A866B}">
      <dgm:prSet/>
      <dgm:spPr/>
      <dgm:t>
        <a:bodyPr/>
        <a:lstStyle/>
        <a:p>
          <a:endParaRPr lang="en-US"/>
        </a:p>
      </dgm:t>
    </dgm:pt>
    <dgm:pt modelId="{A9DFA922-1B47-4E8B-88F5-F5A317E9F7F1}" type="sibTrans" cxnId="{4FEE55C1-B6C3-450D-841D-3E91803A866B}">
      <dgm:prSet/>
      <dgm:spPr/>
      <dgm:t>
        <a:bodyPr/>
        <a:lstStyle/>
        <a:p>
          <a:endParaRPr lang="en-US"/>
        </a:p>
      </dgm:t>
    </dgm:pt>
    <dgm:pt modelId="{3A8B7F95-9175-4BCE-AAFE-642B949A3A89}">
      <dgm:prSet/>
      <dgm:spPr/>
      <dgm:t>
        <a:bodyPr/>
        <a:lstStyle/>
        <a:p>
          <a:r>
            <a:rPr lang="en-US"/>
            <a:t>np.empty()</a:t>
          </a:r>
        </a:p>
      </dgm:t>
    </dgm:pt>
    <dgm:pt modelId="{5FCC80F7-7C24-482B-91D0-ED4766B0F5E8}" type="parTrans" cxnId="{FB2CE8F3-91FA-4898-9DFB-CBC97D02401D}">
      <dgm:prSet/>
      <dgm:spPr/>
      <dgm:t>
        <a:bodyPr/>
        <a:lstStyle/>
        <a:p>
          <a:endParaRPr lang="en-US"/>
        </a:p>
      </dgm:t>
    </dgm:pt>
    <dgm:pt modelId="{3EB92E9E-C4DC-4CDC-A4DB-444F789765E2}" type="sibTrans" cxnId="{FB2CE8F3-91FA-4898-9DFB-CBC97D02401D}">
      <dgm:prSet/>
      <dgm:spPr/>
      <dgm:t>
        <a:bodyPr/>
        <a:lstStyle/>
        <a:p>
          <a:endParaRPr lang="en-US"/>
        </a:p>
      </dgm:t>
    </dgm:pt>
    <dgm:pt modelId="{A961D477-8B0A-442C-918B-72F7D099689A}">
      <dgm:prSet/>
      <dgm:spPr/>
      <dgm:t>
        <a:bodyPr/>
        <a:lstStyle/>
        <a:p>
          <a:r>
            <a:rPr lang="en-US" b="1"/>
            <a:t>Array Manipulation Functions: </a:t>
          </a:r>
          <a:endParaRPr lang="en-US"/>
        </a:p>
      </dgm:t>
    </dgm:pt>
    <dgm:pt modelId="{05E00FCB-8937-4EE2-A2F4-801604FDD32C}" type="parTrans" cxnId="{B87B7DF3-7162-4FD5-86AC-9D2909DD9819}">
      <dgm:prSet/>
      <dgm:spPr/>
      <dgm:t>
        <a:bodyPr/>
        <a:lstStyle/>
        <a:p>
          <a:endParaRPr lang="en-US"/>
        </a:p>
      </dgm:t>
    </dgm:pt>
    <dgm:pt modelId="{D5A34A4C-F3B2-4E52-98B0-62147421C353}" type="sibTrans" cxnId="{B87B7DF3-7162-4FD5-86AC-9D2909DD9819}">
      <dgm:prSet/>
      <dgm:spPr/>
      <dgm:t>
        <a:bodyPr/>
        <a:lstStyle/>
        <a:p>
          <a:endParaRPr lang="en-US"/>
        </a:p>
      </dgm:t>
    </dgm:pt>
    <dgm:pt modelId="{2B3B737E-7DE3-4A1F-8581-73A382868D3A}">
      <dgm:prSet/>
      <dgm:spPr/>
      <dgm:t>
        <a:bodyPr/>
        <a:lstStyle/>
        <a:p>
          <a:r>
            <a:rPr lang="en-US"/>
            <a:t>np.reshape()</a:t>
          </a:r>
        </a:p>
      </dgm:t>
    </dgm:pt>
    <dgm:pt modelId="{0E12A955-7C35-405A-B0EC-ABB3DBFE1450}" type="parTrans" cxnId="{6ADC1489-96AD-4086-AFF7-E1179F48AED5}">
      <dgm:prSet/>
      <dgm:spPr/>
      <dgm:t>
        <a:bodyPr/>
        <a:lstStyle/>
        <a:p>
          <a:endParaRPr lang="en-US"/>
        </a:p>
      </dgm:t>
    </dgm:pt>
    <dgm:pt modelId="{11C53C7E-AF53-47ED-BD7A-592062EBC775}" type="sibTrans" cxnId="{6ADC1489-96AD-4086-AFF7-E1179F48AED5}">
      <dgm:prSet/>
      <dgm:spPr/>
      <dgm:t>
        <a:bodyPr/>
        <a:lstStyle/>
        <a:p>
          <a:endParaRPr lang="en-US"/>
        </a:p>
      </dgm:t>
    </dgm:pt>
    <dgm:pt modelId="{8AE9789E-422A-45F4-BAE5-A98B6BEA8643}">
      <dgm:prSet/>
      <dgm:spPr/>
      <dgm:t>
        <a:bodyPr/>
        <a:lstStyle/>
        <a:p>
          <a:r>
            <a:rPr lang="en-US"/>
            <a:t>np.transpose()</a:t>
          </a:r>
        </a:p>
      </dgm:t>
    </dgm:pt>
    <dgm:pt modelId="{946CCF11-9DD1-4CA4-A03D-024A3ACFCD17}" type="parTrans" cxnId="{C9B95411-FD86-46CE-91B0-209101A5219B}">
      <dgm:prSet/>
      <dgm:spPr/>
      <dgm:t>
        <a:bodyPr/>
        <a:lstStyle/>
        <a:p>
          <a:endParaRPr lang="en-US"/>
        </a:p>
      </dgm:t>
    </dgm:pt>
    <dgm:pt modelId="{2B06E994-D4BC-4EDC-9686-904AED68DB42}" type="sibTrans" cxnId="{C9B95411-FD86-46CE-91B0-209101A5219B}">
      <dgm:prSet/>
      <dgm:spPr/>
      <dgm:t>
        <a:bodyPr/>
        <a:lstStyle/>
        <a:p>
          <a:endParaRPr lang="en-US"/>
        </a:p>
      </dgm:t>
    </dgm:pt>
    <dgm:pt modelId="{1FB5D238-0399-464A-8C58-3173D95D18A3}">
      <dgm:prSet/>
      <dgm:spPr/>
      <dgm:t>
        <a:bodyPr/>
        <a:lstStyle/>
        <a:p>
          <a:r>
            <a:rPr lang="en-US" b="1"/>
            <a:t>Array Input and Output Operations: </a:t>
          </a:r>
          <a:endParaRPr lang="en-US"/>
        </a:p>
      </dgm:t>
    </dgm:pt>
    <dgm:pt modelId="{9C567ECB-33F4-4828-91EA-1F032BB02DDB}" type="parTrans" cxnId="{05A26FDF-9BC0-433B-B7E6-B3D0ACCA72ED}">
      <dgm:prSet/>
      <dgm:spPr/>
      <dgm:t>
        <a:bodyPr/>
        <a:lstStyle/>
        <a:p>
          <a:endParaRPr lang="en-US"/>
        </a:p>
      </dgm:t>
    </dgm:pt>
    <dgm:pt modelId="{3B8E3D54-0FA1-49BF-97E9-5B1B4BCD7A06}" type="sibTrans" cxnId="{05A26FDF-9BC0-433B-B7E6-B3D0ACCA72ED}">
      <dgm:prSet/>
      <dgm:spPr/>
      <dgm:t>
        <a:bodyPr/>
        <a:lstStyle/>
        <a:p>
          <a:endParaRPr lang="en-US"/>
        </a:p>
      </dgm:t>
    </dgm:pt>
    <dgm:pt modelId="{DD34267D-B7A9-4D8B-AE78-F3E46B7F1760}">
      <dgm:prSet/>
      <dgm:spPr/>
      <dgm:t>
        <a:bodyPr/>
        <a:lstStyle/>
        <a:p>
          <a:r>
            <a:rPr lang="en-US"/>
            <a:t>np.savetxt()</a:t>
          </a:r>
        </a:p>
      </dgm:t>
    </dgm:pt>
    <dgm:pt modelId="{0A44E11D-BB2D-4EBF-B859-52484B461467}" type="parTrans" cxnId="{7AC6ACAE-7492-44E8-99EB-FDBED4DA0B80}">
      <dgm:prSet/>
      <dgm:spPr/>
      <dgm:t>
        <a:bodyPr/>
        <a:lstStyle/>
        <a:p>
          <a:endParaRPr lang="en-US"/>
        </a:p>
      </dgm:t>
    </dgm:pt>
    <dgm:pt modelId="{561E999F-4B62-4B2B-9109-CC5AFE474A5A}" type="sibTrans" cxnId="{7AC6ACAE-7492-44E8-99EB-FDBED4DA0B80}">
      <dgm:prSet/>
      <dgm:spPr/>
      <dgm:t>
        <a:bodyPr/>
        <a:lstStyle/>
        <a:p>
          <a:endParaRPr lang="en-US"/>
        </a:p>
      </dgm:t>
    </dgm:pt>
    <dgm:pt modelId="{CDF1D875-0BE4-466A-9030-631C20524BD5}">
      <dgm:prSet/>
      <dgm:spPr/>
      <dgm:t>
        <a:bodyPr/>
        <a:lstStyle/>
        <a:p>
          <a:r>
            <a:rPr lang="en-US"/>
            <a:t>np.loadtxt()</a:t>
          </a:r>
        </a:p>
      </dgm:t>
    </dgm:pt>
    <dgm:pt modelId="{4BA9038D-CA64-4A53-B243-900754099A48}" type="parTrans" cxnId="{26408ACA-61A5-44B0-8B5E-23FDA2C736BA}">
      <dgm:prSet/>
      <dgm:spPr/>
      <dgm:t>
        <a:bodyPr/>
        <a:lstStyle/>
        <a:p>
          <a:endParaRPr lang="en-US"/>
        </a:p>
      </dgm:t>
    </dgm:pt>
    <dgm:pt modelId="{2729FC6E-4EFC-4BC5-83AB-93951969F124}" type="sibTrans" cxnId="{26408ACA-61A5-44B0-8B5E-23FDA2C736BA}">
      <dgm:prSet/>
      <dgm:spPr/>
      <dgm:t>
        <a:bodyPr/>
        <a:lstStyle/>
        <a:p>
          <a:endParaRPr lang="en-US"/>
        </a:p>
      </dgm:t>
    </dgm:pt>
    <dgm:pt modelId="{C2D02F2A-2E20-46CA-8296-85E7BA0435FE}" type="pres">
      <dgm:prSet presAssocID="{4B7CF7B5-BC1E-4FBD-975E-EE90F50731AE}" presName="linear" presStyleCnt="0">
        <dgm:presLayoutVars>
          <dgm:animLvl val="lvl"/>
          <dgm:resizeHandles val="exact"/>
        </dgm:presLayoutVars>
      </dgm:prSet>
      <dgm:spPr/>
    </dgm:pt>
    <dgm:pt modelId="{4B5B3A59-C3F9-449F-A665-C019B22CCABC}" type="pres">
      <dgm:prSet presAssocID="{DB3F061E-7DFD-42A2-8051-5EDD1D9F64D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8F8C168-31BA-419F-89B9-844E7D299DD7}" type="pres">
      <dgm:prSet presAssocID="{DB3F061E-7DFD-42A2-8051-5EDD1D9F64DD}" presName="childText" presStyleLbl="revTx" presStyleIdx="0" presStyleCnt="3">
        <dgm:presLayoutVars>
          <dgm:bulletEnabled val="1"/>
        </dgm:presLayoutVars>
      </dgm:prSet>
      <dgm:spPr/>
    </dgm:pt>
    <dgm:pt modelId="{3F92DA64-0F17-4DE2-921D-1CB691EEE06C}" type="pres">
      <dgm:prSet presAssocID="{A961D477-8B0A-442C-918B-72F7D099689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7AD64D2-A8D1-4743-AA9C-E8856CEE421D}" type="pres">
      <dgm:prSet presAssocID="{A961D477-8B0A-442C-918B-72F7D099689A}" presName="childText" presStyleLbl="revTx" presStyleIdx="1" presStyleCnt="3">
        <dgm:presLayoutVars>
          <dgm:bulletEnabled val="1"/>
        </dgm:presLayoutVars>
      </dgm:prSet>
      <dgm:spPr/>
    </dgm:pt>
    <dgm:pt modelId="{01578F7A-3A1B-49B9-8DEA-FCD36CD08DE4}" type="pres">
      <dgm:prSet presAssocID="{1FB5D238-0399-464A-8C58-3173D95D18A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B5AC69F-5A96-4CDD-9BBF-019994527D47}" type="pres">
      <dgm:prSet presAssocID="{1FB5D238-0399-464A-8C58-3173D95D18A3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9B95411-FD86-46CE-91B0-209101A5219B}" srcId="{A961D477-8B0A-442C-918B-72F7D099689A}" destId="{8AE9789E-422A-45F4-BAE5-A98B6BEA8643}" srcOrd="1" destOrd="0" parTransId="{946CCF11-9DD1-4CA4-A03D-024A3ACFCD17}" sibTransId="{2B06E994-D4BC-4EDC-9686-904AED68DB42}"/>
    <dgm:cxn modelId="{7FF7C51F-12C0-4193-AB56-9203D3ED8965}" type="presOf" srcId="{A961D477-8B0A-442C-918B-72F7D099689A}" destId="{3F92DA64-0F17-4DE2-921D-1CB691EEE06C}" srcOrd="0" destOrd="0" presId="urn:microsoft.com/office/officeart/2005/8/layout/vList2"/>
    <dgm:cxn modelId="{C9F4A438-2F98-40A8-8FC4-AB1613C87FC6}" srcId="{DB3F061E-7DFD-42A2-8051-5EDD1D9F64DD}" destId="{730425FA-5BA6-49BB-AF0D-EE377157D529}" srcOrd="1" destOrd="0" parTransId="{C847EA5E-BCC4-40B7-A12A-46803EF0C95E}" sibTransId="{5B3ED796-64A4-467D-BD51-B27B3777B335}"/>
    <dgm:cxn modelId="{3560673A-4990-44E5-8E0B-69938FC470DD}" srcId="{DB3F061E-7DFD-42A2-8051-5EDD1D9F64DD}" destId="{A9888615-AD21-41A0-98C7-86CB94EEDD9B}" srcOrd="0" destOrd="0" parTransId="{7CA0979A-C5B0-49E3-BCF0-30C519DA9BCD}" sibTransId="{F3FE8189-8176-4318-943C-03B5D66A232D}"/>
    <dgm:cxn modelId="{0476B849-7A45-4F0C-9CD5-C389A2783A69}" srcId="{4B7CF7B5-BC1E-4FBD-975E-EE90F50731AE}" destId="{DB3F061E-7DFD-42A2-8051-5EDD1D9F64DD}" srcOrd="0" destOrd="0" parTransId="{90AD58DE-D214-4AA6-B01F-68337D5E2A35}" sibTransId="{67BE1683-8B31-4E38-8C4D-D47D4C95D829}"/>
    <dgm:cxn modelId="{223F5B4C-86E4-4A73-9232-733DB41C6175}" type="presOf" srcId="{4B7CF7B5-BC1E-4FBD-975E-EE90F50731AE}" destId="{C2D02F2A-2E20-46CA-8296-85E7BA0435FE}" srcOrd="0" destOrd="0" presId="urn:microsoft.com/office/officeart/2005/8/layout/vList2"/>
    <dgm:cxn modelId="{48D9EE4C-BB2C-4DC3-8119-3C3BE4479F29}" type="presOf" srcId="{2B3B737E-7DE3-4A1F-8581-73A382868D3A}" destId="{C7AD64D2-A8D1-4743-AA9C-E8856CEE421D}" srcOrd="0" destOrd="0" presId="urn:microsoft.com/office/officeart/2005/8/layout/vList2"/>
    <dgm:cxn modelId="{398CD772-211E-461C-9258-6AE7983D307B}" type="presOf" srcId="{3A8B7F95-9175-4BCE-AAFE-642B949A3A89}" destId="{38F8C168-31BA-419F-89B9-844E7D299DD7}" srcOrd="0" destOrd="3" presId="urn:microsoft.com/office/officeart/2005/8/layout/vList2"/>
    <dgm:cxn modelId="{46194A7D-DF95-4D5B-8631-A920EA199702}" type="presOf" srcId="{DB3F061E-7DFD-42A2-8051-5EDD1D9F64DD}" destId="{4B5B3A59-C3F9-449F-A665-C019B22CCABC}" srcOrd="0" destOrd="0" presId="urn:microsoft.com/office/officeart/2005/8/layout/vList2"/>
    <dgm:cxn modelId="{6ADC1489-96AD-4086-AFF7-E1179F48AED5}" srcId="{A961D477-8B0A-442C-918B-72F7D099689A}" destId="{2B3B737E-7DE3-4A1F-8581-73A382868D3A}" srcOrd="0" destOrd="0" parTransId="{0E12A955-7C35-405A-B0EC-ABB3DBFE1450}" sibTransId="{11C53C7E-AF53-47ED-BD7A-592062EBC775}"/>
    <dgm:cxn modelId="{DAB46698-90DC-453C-85D6-95B103254F36}" type="presOf" srcId="{8AE9789E-422A-45F4-BAE5-A98B6BEA8643}" destId="{C7AD64D2-A8D1-4743-AA9C-E8856CEE421D}" srcOrd="0" destOrd="1" presId="urn:microsoft.com/office/officeart/2005/8/layout/vList2"/>
    <dgm:cxn modelId="{B674EB99-4D2E-4011-BE59-CAA126C67189}" type="presOf" srcId="{CDF1D875-0BE4-466A-9030-631C20524BD5}" destId="{EB5AC69F-5A96-4CDD-9BBF-019994527D47}" srcOrd="0" destOrd="1" presId="urn:microsoft.com/office/officeart/2005/8/layout/vList2"/>
    <dgm:cxn modelId="{53A3979B-96E2-4B30-816C-C1CD81393A0F}" type="presOf" srcId="{4B96EE35-6FCD-4F57-B02B-5796B38B2315}" destId="{38F8C168-31BA-419F-89B9-844E7D299DD7}" srcOrd="0" destOrd="2" presId="urn:microsoft.com/office/officeart/2005/8/layout/vList2"/>
    <dgm:cxn modelId="{7AC6ACAE-7492-44E8-99EB-FDBED4DA0B80}" srcId="{1FB5D238-0399-464A-8C58-3173D95D18A3}" destId="{DD34267D-B7A9-4D8B-AE78-F3E46B7F1760}" srcOrd="0" destOrd="0" parTransId="{0A44E11D-BB2D-4EBF-B859-52484B461467}" sibTransId="{561E999F-4B62-4B2B-9109-CC5AFE474A5A}"/>
    <dgm:cxn modelId="{4FEE55C1-B6C3-450D-841D-3E91803A866B}" srcId="{DB3F061E-7DFD-42A2-8051-5EDD1D9F64DD}" destId="{4B96EE35-6FCD-4F57-B02B-5796B38B2315}" srcOrd="2" destOrd="0" parTransId="{E2CCE68A-71D9-483F-8F77-48D2FC68F804}" sibTransId="{A9DFA922-1B47-4E8B-88F5-F5A317E9F7F1}"/>
    <dgm:cxn modelId="{26408ACA-61A5-44B0-8B5E-23FDA2C736BA}" srcId="{1FB5D238-0399-464A-8C58-3173D95D18A3}" destId="{CDF1D875-0BE4-466A-9030-631C20524BD5}" srcOrd="1" destOrd="0" parTransId="{4BA9038D-CA64-4A53-B243-900754099A48}" sibTransId="{2729FC6E-4EFC-4BC5-83AB-93951969F124}"/>
    <dgm:cxn modelId="{57A58FDD-9B95-4E87-83A1-FC88CCF0C756}" type="presOf" srcId="{730425FA-5BA6-49BB-AF0D-EE377157D529}" destId="{38F8C168-31BA-419F-89B9-844E7D299DD7}" srcOrd="0" destOrd="1" presId="urn:microsoft.com/office/officeart/2005/8/layout/vList2"/>
    <dgm:cxn modelId="{05A26FDF-9BC0-433B-B7E6-B3D0ACCA72ED}" srcId="{4B7CF7B5-BC1E-4FBD-975E-EE90F50731AE}" destId="{1FB5D238-0399-464A-8C58-3173D95D18A3}" srcOrd="2" destOrd="0" parTransId="{9C567ECB-33F4-4828-91EA-1F032BB02DDB}" sibTransId="{3B8E3D54-0FA1-49BF-97E9-5B1B4BCD7A06}"/>
    <dgm:cxn modelId="{7D06F9EA-09AB-4333-8FF6-D1726DDCF64C}" type="presOf" srcId="{1FB5D238-0399-464A-8C58-3173D95D18A3}" destId="{01578F7A-3A1B-49B9-8DEA-FCD36CD08DE4}" srcOrd="0" destOrd="0" presId="urn:microsoft.com/office/officeart/2005/8/layout/vList2"/>
    <dgm:cxn modelId="{F9FEDFF0-D8F3-46F9-98F5-5737C77751FF}" type="presOf" srcId="{DD34267D-B7A9-4D8B-AE78-F3E46B7F1760}" destId="{EB5AC69F-5A96-4CDD-9BBF-019994527D47}" srcOrd="0" destOrd="0" presId="urn:microsoft.com/office/officeart/2005/8/layout/vList2"/>
    <dgm:cxn modelId="{B87B7DF3-7162-4FD5-86AC-9D2909DD9819}" srcId="{4B7CF7B5-BC1E-4FBD-975E-EE90F50731AE}" destId="{A961D477-8B0A-442C-918B-72F7D099689A}" srcOrd="1" destOrd="0" parTransId="{05E00FCB-8937-4EE2-A2F4-801604FDD32C}" sibTransId="{D5A34A4C-F3B2-4E52-98B0-62147421C353}"/>
    <dgm:cxn modelId="{FB2CE8F3-91FA-4898-9DFB-CBC97D02401D}" srcId="{DB3F061E-7DFD-42A2-8051-5EDD1D9F64DD}" destId="{3A8B7F95-9175-4BCE-AAFE-642B949A3A89}" srcOrd="3" destOrd="0" parTransId="{5FCC80F7-7C24-482B-91D0-ED4766B0F5E8}" sibTransId="{3EB92E9E-C4DC-4CDC-A4DB-444F789765E2}"/>
    <dgm:cxn modelId="{9E6CB9F4-520A-4744-9D87-461C965E0223}" type="presOf" srcId="{A9888615-AD21-41A0-98C7-86CB94EEDD9B}" destId="{38F8C168-31BA-419F-89B9-844E7D299DD7}" srcOrd="0" destOrd="0" presId="urn:microsoft.com/office/officeart/2005/8/layout/vList2"/>
    <dgm:cxn modelId="{2E673DEA-BE90-4E6D-A412-595EDDAAEFAA}" type="presParOf" srcId="{C2D02F2A-2E20-46CA-8296-85E7BA0435FE}" destId="{4B5B3A59-C3F9-449F-A665-C019B22CCABC}" srcOrd="0" destOrd="0" presId="urn:microsoft.com/office/officeart/2005/8/layout/vList2"/>
    <dgm:cxn modelId="{FC9AFCDE-9E9E-4DFE-B332-CE111D6C1809}" type="presParOf" srcId="{C2D02F2A-2E20-46CA-8296-85E7BA0435FE}" destId="{38F8C168-31BA-419F-89B9-844E7D299DD7}" srcOrd="1" destOrd="0" presId="urn:microsoft.com/office/officeart/2005/8/layout/vList2"/>
    <dgm:cxn modelId="{DC947BE3-D10D-42B8-89C4-3247D0DD73EB}" type="presParOf" srcId="{C2D02F2A-2E20-46CA-8296-85E7BA0435FE}" destId="{3F92DA64-0F17-4DE2-921D-1CB691EEE06C}" srcOrd="2" destOrd="0" presId="urn:microsoft.com/office/officeart/2005/8/layout/vList2"/>
    <dgm:cxn modelId="{C5F4E524-1246-48C2-9794-94C7882851EB}" type="presParOf" srcId="{C2D02F2A-2E20-46CA-8296-85E7BA0435FE}" destId="{C7AD64D2-A8D1-4743-AA9C-E8856CEE421D}" srcOrd="3" destOrd="0" presId="urn:microsoft.com/office/officeart/2005/8/layout/vList2"/>
    <dgm:cxn modelId="{E53045F2-0477-4121-ACF8-CECEF6E6E57C}" type="presParOf" srcId="{C2D02F2A-2E20-46CA-8296-85E7BA0435FE}" destId="{01578F7A-3A1B-49B9-8DEA-FCD36CD08DE4}" srcOrd="4" destOrd="0" presId="urn:microsoft.com/office/officeart/2005/8/layout/vList2"/>
    <dgm:cxn modelId="{90CEA06D-64E7-4A6E-A1E5-A8585037FF59}" type="presParOf" srcId="{C2D02F2A-2E20-46CA-8296-85E7BA0435FE}" destId="{EB5AC69F-5A96-4CDD-9BBF-019994527D47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EECBA16-84C1-4E2F-A714-239E7B86BFBB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DA7D59E-E44C-4FAC-8556-C88FF59D8C28}">
      <dgm:prSet/>
      <dgm:spPr/>
      <dgm:t>
        <a:bodyPr/>
        <a:lstStyle/>
        <a:p>
          <a:r>
            <a:rPr lang="en-US" dirty="0"/>
            <a:t>Open-source Python library for scientific computing.</a:t>
          </a:r>
        </a:p>
      </dgm:t>
    </dgm:pt>
    <dgm:pt modelId="{F34C308A-8A8A-4E69-8D9A-8C49D904014B}" type="parTrans" cxnId="{0BA12551-F75E-4F15-8791-E973E661E14F}">
      <dgm:prSet/>
      <dgm:spPr/>
      <dgm:t>
        <a:bodyPr/>
        <a:lstStyle/>
        <a:p>
          <a:endParaRPr lang="en-US"/>
        </a:p>
      </dgm:t>
    </dgm:pt>
    <dgm:pt modelId="{1B9461CF-FB1D-4D24-AAA0-2280AD4C770F}" type="sibTrans" cxnId="{0BA12551-F75E-4F15-8791-E973E661E14F}">
      <dgm:prSet/>
      <dgm:spPr/>
      <dgm:t>
        <a:bodyPr/>
        <a:lstStyle/>
        <a:p>
          <a:endParaRPr lang="en-US"/>
        </a:p>
      </dgm:t>
    </dgm:pt>
    <dgm:pt modelId="{77B03192-41C6-4A3D-AA79-55164DA23D6A}">
      <dgm:prSet/>
      <dgm:spPr/>
      <dgm:t>
        <a:bodyPr/>
        <a:lstStyle/>
        <a:p>
          <a:r>
            <a:rPr lang="en-US" i="0"/>
            <a:t>Key Features</a:t>
          </a:r>
          <a:endParaRPr lang="en-US"/>
        </a:p>
      </dgm:t>
    </dgm:pt>
    <dgm:pt modelId="{53785B2B-6F5B-45FD-AA3B-E9219B47FAF3}" type="parTrans" cxnId="{5F87BC15-6F70-4823-A223-994E611DCE93}">
      <dgm:prSet/>
      <dgm:spPr/>
      <dgm:t>
        <a:bodyPr/>
        <a:lstStyle/>
        <a:p>
          <a:endParaRPr lang="en-US"/>
        </a:p>
      </dgm:t>
    </dgm:pt>
    <dgm:pt modelId="{4681B185-AEC3-4718-AFA2-0A3AC972B24A}" type="sibTrans" cxnId="{5F87BC15-6F70-4823-A223-994E611DCE93}">
      <dgm:prSet/>
      <dgm:spPr/>
      <dgm:t>
        <a:bodyPr/>
        <a:lstStyle/>
        <a:p>
          <a:endParaRPr lang="en-US"/>
        </a:p>
      </dgm:t>
    </dgm:pt>
    <dgm:pt modelId="{6039F8BC-654C-4F38-86EC-91A7E3E14C5E}">
      <dgm:prSet/>
      <dgm:spPr/>
      <dgm:t>
        <a:bodyPr/>
        <a:lstStyle/>
        <a:p>
          <a:r>
            <a:rPr lang="en-US" i="0"/>
            <a:t>Extends NumPy for advanced numerical operations.</a:t>
          </a:r>
          <a:endParaRPr lang="en-US"/>
        </a:p>
      </dgm:t>
    </dgm:pt>
    <dgm:pt modelId="{B51F99E4-9245-4E5D-B7F4-121FC193B612}" type="parTrans" cxnId="{51A36877-60AF-4CA1-88DE-E8CB2237419C}">
      <dgm:prSet/>
      <dgm:spPr/>
      <dgm:t>
        <a:bodyPr/>
        <a:lstStyle/>
        <a:p>
          <a:endParaRPr lang="en-US"/>
        </a:p>
      </dgm:t>
    </dgm:pt>
    <dgm:pt modelId="{FC0E64DB-21B4-4060-A6AA-E5313624559E}" type="sibTrans" cxnId="{51A36877-60AF-4CA1-88DE-E8CB2237419C}">
      <dgm:prSet/>
      <dgm:spPr/>
      <dgm:t>
        <a:bodyPr/>
        <a:lstStyle/>
        <a:p>
          <a:endParaRPr lang="en-US"/>
        </a:p>
      </dgm:t>
    </dgm:pt>
    <dgm:pt modelId="{72B8D039-9A0E-4220-A1FD-54A076359902}">
      <dgm:prSet/>
      <dgm:spPr/>
      <dgm:t>
        <a:bodyPr/>
        <a:lstStyle/>
        <a:p>
          <a:r>
            <a:rPr lang="en-US" i="0" dirty="0"/>
            <a:t>Integration, optimization, signal processing, stats, and more.</a:t>
          </a:r>
          <a:endParaRPr lang="en-US" dirty="0"/>
        </a:p>
      </dgm:t>
    </dgm:pt>
    <dgm:pt modelId="{0BC9CE72-BACA-4E54-85AD-1B8A27F6AC3E}" type="parTrans" cxnId="{02492C15-3D63-4822-88EF-B7A12FB4C98B}">
      <dgm:prSet/>
      <dgm:spPr/>
      <dgm:t>
        <a:bodyPr/>
        <a:lstStyle/>
        <a:p>
          <a:endParaRPr lang="en-US"/>
        </a:p>
      </dgm:t>
    </dgm:pt>
    <dgm:pt modelId="{F8863C24-F46C-45AB-925F-DDB969CC596C}" type="sibTrans" cxnId="{02492C15-3D63-4822-88EF-B7A12FB4C98B}">
      <dgm:prSet/>
      <dgm:spPr/>
      <dgm:t>
        <a:bodyPr/>
        <a:lstStyle/>
        <a:p>
          <a:endParaRPr lang="en-US"/>
        </a:p>
      </dgm:t>
    </dgm:pt>
    <dgm:pt modelId="{3C3B796E-B2BD-4469-B5AF-7C8D3ED8B559}">
      <dgm:prSet/>
      <dgm:spPr/>
      <dgm:t>
        <a:bodyPr/>
        <a:lstStyle/>
        <a:p>
          <a:r>
            <a:rPr lang="en-US" sz="2200"/>
            <a:t>Modules</a:t>
          </a:r>
        </a:p>
      </dgm:t>
    </dgm:pt>
    <dgm:pt modelId="{6CDEA9F7-7F99-4072-A58B-2CE70AE63769}" type="parTrans" cxnId="{7E42B9C3-083D-42E0-8E05-3D21411A30A9}">
      <dgm:prSet/>
      <dgm:spPr/>
      <dgm:t>
        <a:bodyPr/>
        <a:lstStyle/>
        <a:p>
          <a:endParaRPr lang="en-US"/>
        </a:p>
      </dgm:t>
    </dgm:pt>
    <dgm:pt modelId="{462C334F-7FCB-4FF7-BAF8-99531126F084}" type="sibTrans" cxnId="{7E42B9C3-083D-42E0-8E05-3D21411A30A9}">
      <dgm:prSet/>
      <dgm:spPr/>
      <dgm:t>
        <a:bodyPr/>
        <a:lstStyle/>
        <a:p>
          <a:endParaRPr lang="en-US"/>
        </a:p>
      </dgm:t>
    </dgm:pt>
    <dgm:pt modelId="{525429D2-E247-4FF7-AE0B-1A588720B28A}">
      <dgm:prSet custT="1"/>
      <dgm:spPr/>
      <dgm:t>
        <a:bodyPr/>
        <a:lstStyle/>
        <a:p>
          <a:r>
            <a:rPr lang="en-US" sz="2000" b="1" dirty="0"/>
            <a:t>Integrate, optimize, signal, stats, </a:t>
          </a:r>
          <a:r>
            <a:rPr lang="en-US" sz="2000" b="1" dirty="0" err="1"/>
            <a:t>linalg</a:t>
          </a:r>
          <a:r>
            <a:rPr lang="en-US" sz="2000" b="1" dirty="0"/>
            <a:t>, sparse, special</a:t>
          </a:r>
          <a:endParaRPr lang="en-US" sz="2000" dirty="0"/>
        </a:p>
      </dgm:t>
    </dgm:pt>
    <dgm:pt modelId="{F4C98367-28DD-4A73-95BC-1253958B05EE}" type="parTrans" cxnId="{890E3F50-24F0-4CDE-9D98-DAD39447008B}">
      <dgm:prSet/>
      <dgm:spPr/>
      <dgm:t>
        <a:bodyPr/>
        <a:lstStyle/>
        <a:p>
          <a:endParaRPr lang="en-US"/>
        </a:p>
      </dgm:t>
    </dgm:pt>
    <dgm:pt modelId="{123C698D-F4E6-4D8F-B065-24710F34FB33}" type="sibTrans" cxnId="{890E3F50-24F0-4CDE-9D98-DAD39447008B}">
      <dgm:prSet/>
      <dgm:spPr/>
      <dgm:t>
        <a:bodyPr/>
        <a:lstStyle/>
        <a:p>
          <a:endParaRPr lang="en-US"/>
        </a:p>
      </dgm:t>
    </dgm:pt>
    <dgm:pt modelId="{C077E430-63EE-49BE-8960-337CF32DE6EA}">
      <dgm:prSet/>
      <dgm:spPr/>
      <dgm:t>
        <a:bodyPr/>
        <a:lstStyle/>
        <a:p>
          <a:r>
            <a:rPr lang="en-US" sz="2200" i="0"/>
            <a:t>Use Cases</a:t>
          </a:r>
          <a:endParaRPr lang="en-US" sz="2200"/>
        </a:p>
      </dgm:t>
    </dgm:pt>
    <dgm:pt modelId="{182A244D-81B4-4973-A10C-22D000BBEC7F}" type="parTrans" cxnId="{D104AA91-5FB2-473C-8E0E-4A94FB555FA3}">
      <dgm:prSet/>
      <dgm:spPr/>
      <dgm:t>
        <a:bodyPr/>
        <a:lstStyle/>
        <a:p>
          <a:endParaRPr lang="en-US"/>
        </a:p>
      </dgm:t>
    </dgm:pt>
    <dgm:pt modelId="{1213AB07-36FD-43C6-8F19-524F5A3F30CB}" type="sibTrans" cxnId="{D104AA91-5FB2-473C-8E0E-4A94FB555FA3}">
      <dgm:prSet/>
      <dgm:spPr/>
      <dgm:t>
        <a:bodyPr/>
        <a:lstStyle/>
        <a:p>
          <a:endParaRPr lang="en-US"/>
        </a:p>
      </dgm:t>
    </dgm:pt>
    <dgm:pt modelId="{FB6A0D08-0F2F-4825-92EB-2E6CE39837D8}">
      <dgm:prSet custT="1"/>
      <dgm:spPr/>
      <dgm:t>
        <a:bodyPr/>
        <a:lstStyle/>
        <a:p>
          <a:r>
            <a:rPr lang="en-US" sz="2000" i="0" dirty="0"/>
            <a:t>Research, engineering, data analysis, stats.</a:t>
          </a:r>
          <a:endParaRPr lang="en-US" sz="2000" dirty="0"/>
        </a:p>
      </dgm:t>
    </dgm:pt>
    <dgm:pt modelId="{CEFCE6C1-1AAB-4CD1-AAE7-526E873B867D}" type="parTrans" cxnId="{E1F88353-962D-4034-A789-C90525CB09D9}">
      <dgm:prSet/>
      <dgm:spPr/>
      <dgm:t>
        <a:bodyPr/>
        <a:lstStyle/>
        <a:p>
          <a:endParaRPr lang="en-US"/>
        </a:p>
      </dgm:t>
    </dgm:pt>
    <dgm:pt modelId="{AFA09501-3431-47DA-A511-AD746114C548}" type="sibTrans" cxnId="{E1F88353-962D-4034-A789-C90525CB09D9}">
      <dgm:prSet/>
      <dgm:spPr/>
      <dgm:t>
        <a:bodyPr/>
        <a:lstStyle/>
        <a:p>
          <a:endParaRPr lang="en-US"/>
        </a:p>
      </dgm:t>
    </dgm:pt>
    <dgm:pt modelId="{2397C5B2-C648-4F83-94B0-3401752036E3}" type="pres">
      <dgm:prSet presAssocID="{EEECBA16-84C1-4E2F-A714-239E7B86BFBB}" presName="Name0" presStyleCnt="0">
        <dgm:presLayoutVars>
          <dgm:dir/>
          <dgm:resizeHandles/>
        </dgm:presLayoutVars>
      </dgm:prSet>
      <dgm:spPr/>
    </dgm:pt>
    <dgm:pt modelId="{29FCDA75-6F7D-4144-AE61-5811B405D6B5}" type="pres">
      <dgm:prSet presAssocID="{9DA7D59E-E44C-4FAC-8556-C88FF59D8C28}" presName="compNode" presStyleCnt="0"/>
      <dgm:spPr/>
    </dgm:pt>
    <dgm:pt modelId="{D3865692-B6F1-43B2-9323-B53EFF9A133D}" type="pres">
      <dgm:prSet presAssocID="{9DA7D59E-E44C-4FAC-8556-C88FF59D8C28}" presName="dummyConnPt" presStyleCnt="0"/>
      <dgm:spPr/>
    </dgm:pt>
    <dgm:pt modelId="{D80D8A13-C8B8-426A-BB11-1DA52BBF4B5D}" type="pres">
      <dgm:prSet presAssocID="{9DA7D59E-E44C-4FAC-8556-C88FF59D8C28}" presName="node" presStyleLbl="node1" presStyleIdx="0" presStyleCnt="4">
        <dgm:presLayoutVars>
          <dgm:bulletEnabled val="1"/>
        </dgm:presLayoutVars>
      </dgm:prSet>
      <dgm:spPr/>
    </dgm:pt>
    <dgm:pt modelId="{2DD8A5F3-9CD4-416D-9794-127C4F9AE45A}" type="pres">
      <dgm:prSet presAssocID="{1B9461CF-FB1D-4D24-AAA0-2280AD4C770F}" presName="sibTrans" presStyleLbl="bgSibTrans2D1" presStyleIdx="0" presStyleCnt="3"/>
      <dgm:spPr/>
    </dgm:pt>
    <dgm:pt modelId="{80CD421C-7016-4E19-815B-80F4416CEC77}" type="pres">
      <dgm:prSet presAssocID="{77B03192-41C6-4A3D-AA79-55164DA23D6A}" presName="compNode" presStyleCnt="0"/>
      <dgm:spPr/>
    </dgm:pt>
    <dgm:pt modelId="{6D64DF4A-3EB4-496C-AE9F-B5B798C7CCE3}" type="pres">
      <dgm:prSet presAssocID="{77B03192-41C6-4A3D-AA79-55164DA23D6A}" presName="dummyConnPt" presStyleCnt="0"/>
      <dgm:spPr/>
    </dgm:pt>
    <dgm:pt modelId="{A74B4C81-86AC-4DD5-9782-5918036234CB}" type="pres">
      <dgm:prSet presAssocID="{77B03192-41C6-4A3D-AA79-55164DA23D6A}" presName="node" presStyleLbl="node1" presStyleIdx="1" presStyleCnt="4">
        <dgm:presLayoutVars>
          <dgm:bulletEnabled val="1"/>
        </dgm:presLayoutVars>
      </dgm:prSet>
      <dgm:spPr/>
    </dgm:pt>
    <dgm:pt modelId="{C2A320D0-0835-4C62-BB3A-EE88DC71E358}" type="pres">
      <dgm:prSet presAssocID="{4681B185-AEC3-4718-AFA2-0A3AC972B24A}" presName="sibTrans" presStyleLbl="bgSibTrans2D1" presStyleIdx="1" presStyleCnt="3"/>
      <dgm:spPr/>
    </dgm:pt>
    <dgm:pt modelId="{12EBD307-60A3-4778-8CE5-CB4C9E28EC09}" type="pres">
      <dgm:prSet presAssocID="{3C3B796E-B2BD-4469-B5AF-7C8D3ED8B559}" presName="compNode" presStyleCnt="0"/>
      <dgm:spPr/>
    </dgm:pt>
    <dgm:pt modelId="{6324C88E-DB4C-44FC-A28E-47B63BB5A6C2}" type="pres">
      <dgm:prSet presAssocID="{3C3B796E-B2BD-4469-B5AF-7C8D3ED8B559}" presName="dummyConnPt" presStyleCnt="0"/>
      <dgm:spPr/>
    </dgm:pt>
    <dgm:pt modelId="{6CF15AEE-686F-4681-A171-6FF076595BF2}" type="pres">
      <dgm:prSet presAssocID="{3C3B796E-B2BD-4469-B5AF-7C8D3ED8B559}" presName="node" presStyleLbl="node1" presStyleIdx="2" presStyleCnt="4">
        <dgm:presLayoutVars>
          <dgm:bulletEnabled val="1"/>
        </dgm:presLayoutVars>
      </dgm:prSet>
      <dgm:spPr/>
    </dgm:pt>
    <dgm:pt modelId="{561CA72F-4393-48EF-A8DB-901A8680962A}" type="pres">
      <dgm:prSet presAssocID="{462C334F-7FCB-4FF7-BAF8-99531126F084}" presName="sibTrans" presStyleLbl="bgSibTrans2D1" presStyleIdx="2" presStyleCnt="3"/>
      <dgm:spPr/>
    </dgm:pt>
    <dgm:pt modelId="{0C8EA8FF-9E2D-4602-A84E-37DD83A9983D}" type="pres">
      <dgm:prSet presAssocID="{C077E430-63EE-49BE-8960-337CF32DE6EA}" presName="compNode" presStyleCnt="0"/>
      <dgm:spPr/>
    </dgm:pt>
    <dgm:pt modelId="{C356B948-37D7-45F1-8975-7D9DFD1EC284}" type="pres">
      <dgm:prSet presAssocID="{C077E430-63EE-49BE-8960-337CF32DE6EA}" presName="dummyConnPt" presStyleCnt="0"/>
      <dgm:spPr/>
    </dgm:pt>
    <dgm:pt modelId="{C366A4BF-B71B-4AB8-BE44-8992266B01DE}" type="pres">
      <dgm:prSet presAssocID="{C077E430-63EE-49BE-8960-337CF32DE6EA}" presName="node" presStyleLbl="node1" presStyleIdx="3" presStyleCnt="4">
        <dgm:presLayoutVars>
          <dgm:bulletEnabled val="1"/>
        </dgm:presLayoutVars>
      </dgm:prSet>
      <dgm:spPr/>
    </dgm:pt>
  </dgm:ptLst>
  <dgm:cxnLst>
    <dgm:cxn modelId="{E3F6540C-1464-4556-9FE6-225F2276A1A8}" type="presOf" srcId="{77B03192-41C6-4A3D-AA79-55164DA23D6A}" destId="{A74B4C81-86AC-4DD5-9782-5918036234CB}" srcOrd="0" destOrd="0" presId="urn:microsoft.com/office/officeart/2005/8/layout/bProcess4"/>
    <dgm:cxn modelId="{0BA49010-81F1-4A7B-B814-AB54C4620FCD}" type="presOf" srcId="{72B8D039-9A0E-4220-A1FD-54A076359902}" destId="{A74B4C81-86AC-4DD5-9782-5918036234CB}" srcOrd="0" destOrd="2" presId="urn:microsoft.com/office/officeart/2005/8/layout/bProcess4"/>
    <dgm:cxn modelId="{02492C15-3D63-4822-88EF-B7A12FB4C98B}" srcId="{77B03192-41C6-4A3D-AA79-55164DA23D6A}" destId="{72B8D039-9A0E-4220-A1FD-54A076359902}" srcOrd="1" destOrd="0" parTransId="{0BC9CE72-BACA-4E54-85AD-1B8A27F6AC3E}" sibTransId="{F8863C24-F46C-45AB-925F-DDB969CC596C}"/>
    <dgm:cxn modelId="{5F87BC15-6F70-4823-A223-994E611DCE93}" srcId="{EEECBA16-84C1-4E2F-A714-239E7B86BFBB}" destId="{77B03192-41C6-4A3D-AA79-55164DA23D6A}" srcOrd="1" destOrd="0" parTransId="{53785B2B-6F5B-45FD-AA3B-E9219B47FAF3}" sibTransId="{4681B185-AEC3-4718-AFA2-0A3AC972B24A}"/>
    <dgm:cxn modelId="{890E3F50-24F0-4CDE-9D98-DAD39447008B}" srcId="{3C3B796E-B2BD-4469-B5AF-7C8D3ED8B559}" destId="{525429D2-E247-4FF7-AE0B-1A588720B28A}" srcOrd="0" destOrd="0" parTransId="{F4C98367-28DD-4A73-95BC-1253958B05EE}" sibTransId="{123C698D-F4E6-4D8F-B065-24710F34FB33}"/>
    <dgm:cxn modelId="{0BA12551-F75E-4F15-8791-E973E661E14F}" srcId="{EEECBA16-84C1-4E2F-A714-239E7B86BFBB}" destId="{9DA7D59E-E44C-4FAC-8556-C88FF59D8C28}" srcOrd="0" destOrd="0" parTransId="{F34C308A-8A8A-4E69-8D9A-8C49D904014B}" sibTransId="{1B9461CF-FB1D-4D24-AAA0-2280AD4C770F}"/>
    <dgm:cxn modelId="{E1F88353-962D-4034-A789-C90525CB09D9}" srcId="{C077E430-63EE-49BE-8960-337CF32DE6EA}" destId="{FB6A0D08-0F2F-4825-92EB-2E6CE39837D8}" srcOrd="0" destOrd="0" parTransId="{CEFCE6C1-1AAB-4CD1-AAE7-526E873B867D}" sibTransId="{AFA09501-3431-47DA-A511-AD746114C548}"/>
    <dgm:cxn modelId="{01C56E55-4650-4051-8A7F-ACDD83853F3A}" type="presOf" srcId="{9DA7D59E-E44C-4FAC-8556-C88FF59D8C28}" destId="{D80D8A13-C8B8-426A-BB11-1DA52BBF4B5D}" srcOrd="0" destOrd="0" presId="urn:microsoft.com/office/officeart/2005/8/layout/bProcess4"/>
    <dgm:cxn modelId="{F259D455-A9EE-4CD5-B9ED-FA4A0C9C1E1D}" type="presOf" srcId="{525429D2-E247-4FF7-AE0B-1A588720B28A}" destId="{6CF15AEE-686F-4681-A171-6FF076595BF2}" srcOrd="0" destOrd="1" presId="urn:microsoft.com/office/officeart/2005/8/layout/bProcess4"/>
    <dgm:cxn modelId="{51A36877-60AF-4CA1-88DE-E8CB2237419C}" srcId="{77B03192-41C6-4A3D-AA79-55164DA23D6A}" destId="{6039F8BC-654C-4F38-86EC-91A7E3E14C5E}" srcOrd="0" destOrd="0" parTransId="{B51F99E4-9245-4E5D-B7F4-121FC193B612}" sibTransId="{FC0E64DB-21B4-4060-A6AA-E5313624559E}"/>
    <dgm:cxn modelId="{EBC3A07F-2F1A-4E76-A009-36F614C8964E}" type="presOf" srcId="{4681B185-AEC3-4718-AFA2-0A3AC972B24A}" destId="{C2A320D0-0835-4C62-BB3A-EE88DC71E358}" srcOrd="0" destOrd="0" presId="urn:microsoft.com/office/officeart/2005/8/layout/bProcess4"/>
    <dgm:cxn modelId="{7606068B-2B78-4DE6-9214-A5DB2FDB351B}" type="presOf" srcId="{462C334F-7FCB-4FF7-BAF8-99531126F084}" destId="{561CA72F-4393-48EF-A8DB-901A8680962A}" srcOrd="0" destOrd="0" presId="urn:microsoft.com/office/officeart/2005/8/layout/bProcess4"/>
    <dgm:cxn modelId="{D104AA91-5FB2-473C-8E0E-4A94FB555FA3}" srcId="{EEECBA16-84C1-4E2F-A714-239E7B86BFBB}" destId="{C077E430-63EE-49BE-8960-337CF32DE6EA}" srcOrd="3" destOrd="0" parTransId="{182A244D-81B4-4973-A10C-22D000BBEC7F}" sibTransId="{1213AB07-36FD-43C6-8F19-524F5A3F30CB}"/>
    <dgm:cxn modelId="{E12B4597-16DE-4F41-AB20-6CDD08663215}" type="presOf" srcId="{FB6A0D08-0F2F-4825-92EB-2E6CE39837D8}" destId="{C366A4BF-B71B-4AB8-BE44-8992266B01DE}" srcOrd="0" destOrd="1" presId="urn:microsoft.com/office/officeart/2005/8/layout/bProcess4"/>
    <dgm:cxn modelId="{CBE16EA6-DC21-436F-BA1B-6FCD8FFFD453}" type="presOf" srcId="{3C3B796E-B2BD-4469-B5AF-7C8D3ED8B559}" destId="{6CF15AEE-686F-4681-A171-6FF076595BF2}" srcOrd="0" destOrd="0" presId="urn:microsoft.com/office/officeart/2005/8/layout/bProcess4"/>
    <dgm:cxn modelId="{BBF736AA-BEA1-4909-B296-BFC717AF3B2C}" type="presOf" srcId="{C077E430-63EE-49BE-8960-337CF32DE6EA}" destId="{C366A4BF-B71B-4AB8-BE44-8992266B01DE}" srcOrd="0" destOrd="0" presId="urn:microsoft.com/office/officeart/2005/8/layout/bProcess4"/>
    <dgm:cxn modelId="{7E42B9C3-083D-42E0-8E05-3D21411A30A9}" srcId="{EEECBA16-84C1-4E2F-A714-239E7B86BFBB}" destId="{3C3B796E-B2BD-4469-B5AF-7C8D3ED8B559}" srcOrd="2" destOrd="0" parTransId="{6CDEA9F7-7F99-4072-A58B-2CE70AE63769}" sibTransId="{462C334F-7FCB-4FF7-BAF8-99531126F084}"/>
    <dgm:cxn modelId="{D5BFC6C8-947B-4E36-8660-0C50241AE17E}" type="presOf" srcId="{6039F8BC-654C-4F38-86EC-91A7E3E14C5E}" destId="{A74B4C81-86AC-4DD5-9782-5918036234CB}" srcOrd="0" destOrd="1" presId="urn:microsoft.com/office/officeart/2005/8/layout/bProcess4"/>
    <dgm:cxn modelId="{618F61DC-FA34-441B-8E8F-7D07119B1476}" type="presOf" srcId="{1B9461CF-FB1D-4D24-AAA0-2280AD4C770F}" destId="{2DD8A5F3-9CD4-416D-9794-127C4F9AE45A}" srcOrd="0" destOrd="0" presId="urn:microsoft.com/office/officeart/2005/8/layout/bProcess4"/>
    <dgm:cxn modelId="{825A05FF-7F69-473A-8269-0F059C294E7C}" type="presOf" srcId="{EEECBA16-84C1-4E2F-A714-239E7B86BFBB}" destId="{2397C5B2-C648-4F83-94B0-3401752036E3}" srcOrd="0" destOrd="0" presId="urn:microsoft.com/office/officeart/2005/8/layout/bProcess4"/>
    <dgm:cxn modelId="{4653148D-5957-441B-B347-513CED6C625E}" type="presParOf" srcId="{2397C5B2-C648-4F83-94B0-3401752036E3}" destId="{29FCDA75-6F7D-4144-AE61-5811B405D6B5}" srcOrd="0" destOrd="0" presId="urn:microsoft.com/office/officeart/2005/8/layout/bProcess4"/>
    <dgm:cxn modelId="{5CFB7DEE-EAA0-47A6-92D4-50443A245DA3}" type="presParOf" srcId="{29FCDA75-6F7D-4144-AE61-5811B405D6B5}" destId="{D3865692-B6F1-43B2-9323-B53EFF9A133D}" srcOrd="0" destOrd="0" presId="urn:microsoft.com/office/officeart/2005/8/layout/bProcess4"/>
    <dgm:cxn modelId="{3E368808-DE3E-4539-AB04-00E8C9C9AAD9}" type="presParOf" srcId="{29FCDA75-6F7D-4144-AE61-5811B405D6B5}" destId="{D80D8A13-C8B8-426A-BB11-1DA52BBF4B5D}" srcOrd="1" destOrd="0" presId="urn:microsoft.com/office/officeart/2005/8/layout/bProcess4"/>
    <dgm:cxn modelId="{A6141C61-404F-4AB6-BD2E-011136B9F62F}" type="presParOf" srcId="{2397C5B2-C648-4F83-94B0-3401752036E3}" destId="{2DD8A5F3-9CD4-416D-9794-127C4F9AE45A}" srcOrd="1" destOrd="0" presId="urn:microsoft.com/office/officeart/2005/8/layout/bProcess4"/>
    <dgm:cxn modelId="{CA20228E-BD16-40A2-9836-A70B66645142}" type="presParOf" srcId="{2397C5B2-C648-4F83-94B0-3401752036E3}" destId="{80CD421C-7016-4E19-815B-80F4416CEC77}" srcOrd="2" destOrd="0" presId="urn:microsoft.com/office/officeart/2005/8/layout/bProcess4"/>
    <dgm:cxn modelId="{27425BE1-0285-4663-B354-50758573A6DE}" type="presParOf" srcId="{80CD421C-7016-4E19-815B-80F4416CEC77}" destId="{6D64DF4A-3EB4-496C-AE9F-B5B798C7CCE3}" srcOrd="0" destOrd="0" presId="urn:microsoft.com/office/officeart/2005/8/layout/bProcess4"/>
    <dgm:cxn modelId="{760E4EF4-CF4B-4AA0-AE75-0A596F11C43E}" type="presParOf" srcId="{80CD421C-7016-4E19-815B-80F4416CEC77}" destId="{A74B4C81-86AC-4DD5-9782-5918036234CB}" srcOrd="1" destOrd="0" presId="urn:microsoft.com/office/officeart/2005/8/layout/bProcess4"/>
    <dgm:cxn modelId="{8DB319F5-CBC7-4479-98EB-E8545FD98F7A}" type="presParOf" srcId="{2397C5B2-C648-4F83-94B0-3401752036E3}" destId="{C2A320D0-0835-4C62-BB3A-EE88DC71E358}" srcOrd="3" destOrd="0" presId="urn:microsoft.com/office/officeart/2005/8/layout/bProcess4"/>
    <dgm:cxn modelId="{70B379F6-C8A7-4B1A-AB7C-B96569333746}" type="presParOf" srcId="{2397C5B2-C648-4F83-94B0-3401752036E3}" destId="{12EBD307-60A3-4778-8CE5-CB4C9E28EC09}" srcOrd="4" destOrd="0" presId="urn:microsoft.com/office/officeart/2005/8/layout/bProcess4"/>
    <dgm:cxn modelId="{AC838CA3-45DD-4BD4-BC36-E3C8ADC3474A}" type="presParOf" srcId="{12EBD307-60A3-4778-8CE5-CB4C9E28EC09}" destId="{6324C88E-DB4C-44FC-A28E-47B63BB5A6C2}" srcOrd="0" destOrd="0" presId="urn:microsoft.com/office/officeart/2005/8/layout/bProcess4"/>
    <dgm:cxn modelId="{F10EB7CB-BCC0-44ED-A33E-E4A4A88C9376}" type="presParOf" srcId="{12EBD307-60A3-4778-8CE5-CB4C9E28EC09}" destId="{6CF15AEE-686F-4681-A171-6FF076595BF2}" srcOrd="1" destOrd="0" presId="urn:microsoft.com/office/officeart/2005/8/layout/bProcess4"/>
    <dgm:cxn modelId="{84067BD9-D714-434D-AC29-3ABCA2CF7B59}" type="presParOf" srcId="{2397C5B2-C648-4F83-94B0-3401752036E3}" destId="{561CA72F-4393-48EF-A8DB-901A8680962A}" srcOrd="5" destOrd="0" presId="urn:microsoft.com/office/officeart/2005/8/layout/bProcess4"/>
    <dgm:cxn modelId="{787756D0-25DF-48ED-A8A5-EECCF7B9270B}" type="presParOf" srcId="{2397C5B2-C648-4F83-94B0-3401752036E3}" destId="{0C8EA8FF-9E2D-4602-A84E-37DD83A9983D}" srcOrd="6" destOrd="0" presId="urn:microsoft.com/office/officeart/2005/8/layout/bProcess4"/>
    <dgm:cxn modelId="{927AD982-69B6-444C-BEA6-DB2FFF080D5E}" type="presParOf" srcId="{0C8EA8FF-9E2D-4602-A84E-37DD83A9983D}" destId="{C356B948-37D7-45F1-8975-7D9DFD1EC284}" srcOrd="0" destOrd="0" presId="urn:microsoft.com/office/officeart/2005/8/layout/bProcess4"/>
    <dgm:cxn modelId="{D0F881A6-2E4D-4DC4-BF37-D6566B25D758}" type="presParOf" srcId="{0C8EA8FF-9E2D-4602-A84E-37DD83A9983D}" destId="{C366A4BF-B71B-4AB8-BE44-8992266B01DE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6671B5E-30D0-462D-BB9E-8B1C23F6A947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FD89A8D-953C-42A1-A367-B8E552C5665E}">
      <dgm:prSet/>
      <dgm:spPr/>
      <dgm:t>
        <a:bodyPr/>
        <a:lstStyle/>
        <a:p>
          <a:r>
            <a:rPr lang="en-US" b="1" i="0"/>
            <a:t>Definition</a:t>
          </a:r>
          <a:r>
            <a:rPr lang="en-US" b="0" i="0"/>
            <a:t>: PySpark is the Python library for Apache Spark, a powerful open-source distributed computing system.</a:t>
          </a:r>
          <a:endParaRPr lang="en-US"/>
        </a:p>
      </dgm:t>
    </dgm:pt>
    <dgm:pt modelId="{ECD91EA5-7547-41B8-84FA-B9AA98D3E476}" type="parTrans" cxnId="{2CED6EA8-F8D9-4931-A3BA-75BA87B596CC}">
      <dgm:prSet/>
      <dgm:spPr/>
      <dgm:t>
        <a:bodyPr/>
        <a:lstStyle/>
        <a:p>
          <a:endParaRPr lang="en-US"/>
        </a:p>
      </dgm:t>
    </dgm:pt>
    <dgm:pt modelId="{C92D9E00-4613-44AE-8AC3-BEC295FE6E6D}" type="sibTrans" cxnId="{2CED6EA8-F8D9-4931-A3BA-75BA87B596CC}">
      <dgm:prSet/>
      <dgm:spPr/>
      <dgm:t>
        <a:bodyPr/>
        <a:lstStyle/>
        <a:p>
          <a:endParaRPr lang="en-US"/>
        </a:p>
      </dgm:t>
    </dgm:pt>
    <dgm:pt modelId="{6DB215F6-9B12-4492-81E1-D4FFD353CADF}">
      <dgm:prSet/>
      <dgm:spPr/>
      <dgm:t>
        <a:bodyPr/>
        <a:lstStyle/>
        <a:p>
          <a:r>
            <a:rPr lang="en-US" b="1" i="0" dirty="0"/>
            <a:t>Key Advantages</a:t>
          </a:r>
          <a:r>
            <a:rPr lang="en-US" b="0" i="0" dirty="0"/>
            <a:t>:</a:t>
          </a:r>
          <a:endParaRPr lang="en-US" dirty="0"/>
        </a:p>
      </dgm:t>
    </dgm:pt>
    <dgm:pt modelId="{16DBC0C5-3A13-4CA8-A82A-531342FE4A6D}" type="parTrans" cxnId="{6EDD97CD-DE55-4750-9CFF-EE7FF7E48CF4}">
      <dgm:prSet/>
      <dgm:spPr/>
      <dgm:t>
        <a:bodyPr/>
        <a:lstStyle/>
        <a:p>
          <a:endParaRPr lang="en-US"/>
        </a:p>
      </dgm:t>
    </dgm:pt>
    <dgm:pt modelId="{31B40F58-0D3A-4673-B6F4-6F3CCC6FDF95}" type="sibTrans" cxnId="{6EDD97CD-DE55-4750-9CFF-EE7FF7E48CF4}">
      <dgm:prSet/>
      <dgm:spPr/>
      <dgm:t>
        <a:bodyPr/>
        <a:lstStyle/>
        <a:p>
          <a:endParaRPr lang="en-US"/>
        </a:p>
      </dgm:t>
    </dgm:pt>
    <dgm:pt modelId="{4031FD0A-6AD6-43A9-B809-C023D4F38290}">
      <dgm:prSet custT="1"/>
      <dgm:spPr/>
      <dgm:t>
        <a:bodyPr/>
        <a:lstStyle/>
        <a:p>
          <a:r>
            <a:rPr lang="en-US" sz="1500" b="1" i="0" dirty="0"/>
            <a:t>Scalability</a:t>
          </a:r>
          <a:r>
            <a:rPr lang="en-US" sz="1500" b="0" i="0" dirty="0"/>
            <a:t>: Handles large datasets by distributing tasks across a cluster.</a:t>
          </a:r>
          <a:endParaRPr lang="en-US" sz="1500" dirty="0"/>
        </a:p>
      </dgm:t>
    </dgm:pt>
    <dgm:pt modelId="{561A8D08-D822-4CDC-B956-737EC6E9638A}" type="parTrans" cxnId="{86D1B2E6-4D53-4D77-A770-3ED5E03FEEF7}">
      <dgm:prSet/>
      <dgm:spPr/>
      <dgm:t>
        <a:bodyPr/>
        <a:lstStyle/>
        <a:p>
          <a:endParaRPr lang="en-US"/>
        </a:p>
      </dgm:t>
    </dgm:pt>
    <dgm:pt modelId="{6C038940-8542-4E1F-B299-3729945DA494}" type="sibTrans" cxnId="{86D1B2E6-4D53-4D77-A770-3ED5E03FEEF7}">
      <dgm:prSet/>
      <dgm:spPr/>
      <dgm:t>
        <a:bodyPr/>
        <a:lstStyle/>
        <a:p>
          <a:endParaRPr lang="en-US"/>
        </a:p>
      </dgm:t>
    </dgm:pt>
    <dgm:pt modelId="{65532756-ABCA-46F5-A568-77F28BC1D61F}">
      <dgm:prSet custT="1"/>
      <dgm:spPr/>
      <dgm:t>
        <a:bodyPr/>
        <a:lstStyle/>
        <a:p>
          <a:r>
            <a:rPr lang="en-US" sz="1500" b="1" i="0" dirty="0"/>
            <a:t>Speed</a:t>
          </a:r>
          <a:r>
            <a:rPr lang="en-US" sz="1500" b="0" i="0" dirty="0"/>
            <a:t>: Processes data quickly through in-memory computing and parallel processing.</a:t>
          </a:r>
          <a:endParaRPr lang="en-US" sz="1500" dirty="0"/>
        </a:p>
      </dgm:t>
    </dgm:pt>
    <dgm:pt modelId="{B803FEA5-5855-4C07-8E39-FE664678F28F}" type="parTrans" cxnId="{D67B8F5C-0C95-4866-9FBB-A16DD83692A5}">
      <dgm:prSet/>
      <dgm:spPr/>
      <dgm:t>
        <a:bodyPr/>
        <a:lstStyle/>
        <a:p>
          <a:endParaRPr lang="en-US"/>
        </a:p>
      </dgm:t>
    </dgm:pt>
    <dgm:pt modelId="{FE347305-F2F6-4C3A-86A8-9DB1CBA51292}" type="sibTrans" cxnId="{D67B8F5C-0C95-4866-9FBB-A16DD83692A5}">
      <dgm:prSet/>
      <dgm:spPr/>
      <dgm:t>
        <a:bodyPr/>
        <a:lstStyle/>
        <a:p>
          <a:endParaRPr lang="en-US"/>
        </a:p>
      </dgm:t>
    </dgm:pt>
    <dgm:pt modelId="{4A6D9B7F-10B2-41EC-AC87-B780DA3579CF}">
      <dgm:prSet/>
      <dgm:spPr/>
      <dgm:t>
        <a:bodyPr/>
        <a:lstStyle/>
        <a:p>
          <a:r>
            <a:rPr lang="en-US" b="1" i="0" dirty="0"/>
            <a:t>Versatility</a:t>
          </a:r>
          <a:r>
            <a:rPr lang="en-US" b="0" i="0" dirty="0"/>
            <a:t>: Compatible with various data sources and file formats.</a:t>
          </a:r>
          <a:endParaRPr lang="en-US" dirty="0"/>
        </a:p>
      </dgm:t>
    </dgm:pt>
    <dgm:pt modelId="{7B23D226-58B7-4B3F-9E59-102C99C6D4F5}" type="parTrans" cxnId="{68F1B2F0-F7FF-4DA2-A05E-6D150423FC32}">
      <dgm:prSet/>
      <dgm:spPr/>
      <dgm:t>
        <a:bodyPr/>
        <a:lstStyle/>
        <a:p>
          <a:endParaRPr lang="en-US"/>
        </a:p>
      </dgm:t>
    </dgm:pt>
    <dgm:pt modelId="{C0EACE4A-C4C3-4045-B075-0C0231D4994F}" type="sibTrans" cxnId="{68F1B2F0-F7FF-4DA2-A05E-6D150423FC32}">
      <dgm:prSet/>
      <dgm:spPr/>
      <dgm:t>
        <a:bodyPr/>
        <a:lstStyle/>
        <a:p>
          <a:endParaRPr lang="en-US"/>
        </a:p>
      </dgm:t>
    </dgm:pt>
    <dgm:pt modelId="{8BFC2E91-BEDD-4509-96E3-45B0B2469D18}">
      <dgm:prSet/>
      <dgm:spPr/>
      <dgm:t>
        <a:bodyPr/>
        <a:lstStyle/>
        <a:p>
          <a:r>
            <a:rPr lang="en-US" b="1" i="0"/>
            <a:t>Use Cases</a:t>
          </a:r>
          <a:r>
            <a:rPr lang="en-US" b="0" i="0"/>
            <a:t>:</a:t>
          </a:r>
          <a:endParaRPr lang="en-US"/>
        </a:p>
      </dgm:t>
    </dgm:pt>
    <dgm:pt modelId="{E1464AA5-7A82-4DAA-BE10-C12944A3355D}" type="parTrans" cxnId="{C064DE79-EF7F-4FEC-AD96-6AE81CE28620}">
      <dgm:prSet/>
      <dgm:spPr/>
      <dgm:t>
        <a:bodyPr/>
        <a:lstStyle/>
        <a:p>
          <a:endParaRPr lang="en-US"/>
        </a:p>
      </dgm:t>
    </dgm:pt>
    <dgm:pt modelId="{F0060818-771C-421D-A668-738E59007C2E}" type="sibTrans" cxnId="{C064DE79-EF7F-4FEC-AD96-6AE81CE28620}">
      <dgm:prSet/>
      <dgm:spPr/>
      <dgm:t>
        <a:bodyPr/>
        <a:lstStyle/>
        <a:p>
          <a:endParaRPr lang="en-US"/>
        </a:p>
      </dgm:t>
    </dgm:pt>
    <dgm:pt modelId="{EAFBA8B8-3B5A-48F9-B596-BD3B08A49033}">
      <dgm:prSet custT="1"/>
      <dgm:spPr/>
      <dgm:t>
        <a:bodyPr/>
        <a:lstStyle/>
        <a:p>
          <a:r>
            <a:rPr lang="en-US" sz="1800" b="0" i="0" dirty="0"/>
            <a:t>Big data processing, real-time analytics, and large-scale machine learning.</a:t>
          </a:r>
          <a:endParaRPr lang="en-US" sz="1800" dirty="0"/>
        </a:p>
      </dgm:t>
    </dgm:pt>
    <dgm:pt modelId="{34F06654-D381-4548-AA74-20887B593E79}" type="parTrans" cxnId="{8F930B30-D175-486B-89F4-603F3742115C}">
      <dgm:prSet/>
      <dgm:spPr/>
      <dgm:t>
        <a:bodyPr/>
        <a:lstStyle/>
        <a:p>
          <a:endParaRPr lang="en-US"/>
        </a:p>
      </dgm:t>
    </dgm:pt>
    <dgm:pt modelId="{AFC39392-31B8-48C1-BE3A-CFADDC83B211}" type="sibTrans" cxnId="{8F930B30-D175-486B-89F4-603F3742115C}">
      <dgm:prSet/>
      <dgm:spPr/>
      <dgm:t>
        <a:bodyPr/>
        <a:lstStyle/>
        <a:p>
          <a:endParaRPr lang="en-US"/>
        </a:p>
      </dgm:t>
    </dgm:pt>
    <dgm:pt modelId="{146D30C8-4A61-4D95-A321-54D3F723CE0D}" type="pres">
      <dgm:prSet presAssocID="{46671B5E-30D0-462D-BB9E-8B1C23F6A947}" presName="Name0" presStyleCnt="0">
        <dgm:presLayoutVars>
          <dgm:dir/>
          <dgm:animLvl val="lvl"/>
          <dgm:resizeHandles val="exact"/>
        </dgm:presLayoutVars>
      </dgm:prSet>
      <dgm:spPr/>
    </dgm:pt>
    <dgm:pt modelId="{1A2DAE09-6EC7-4E68-B2B9-B9EE98E7C9F4}" type="pres">
      <dgm:prSet presAssocID="{8BFC2E91-BEDD-4509-96E3-45B0B2469D18}" presName="boxAndChildren" presStyleCnt="0"/>
      <dgm:spPr/>
    </dgm:pt>
    <dgm:pt modelId="{9C499CFA-FD34-4422-8F77-E1A87677DF37}" type="pres">
      <dgm:prSet presAssocID="{8BFC2E91-BEDD-4509-96E3-45B0B2469D18}" presName="parentTextBox" presStyleLbl="node1" presStyleIdx="0" presStyleCnt="3"/>
      <dgm:spPr/>
    </dgm:pt>
    <dgm:pt modelId="{60DA1BF6-C517-4546-AEC7-0CF47097D452}" type="pres">
      <dgm:prSet presAssocID="{8BFC2E91-BEDD-4509-96E3-45B0B2469D18}" presName="entireBox" presStyleLbl="node1" presStyleIdx="0" presStyleCnt="3"/>
      <dgm:spPr/>
    </dgm:pt>
    <dgm:pt modelId="{23F8D097-750A-4D14-B925-D26C24B4F094}" type="pres">
      <dgm:prSet presAssocID="{8BFC2E91-BEDD-4509-96E3-45B0B2469D18}" presName="descendantBox" presStyleCnt="0"/>
      <dgm:spPr/>
    </dgm:pt>
    <dgm:pt modelId="{F976D7C7-D3CC-4F9A-A133-3F753F250F4B}" type="pres">
      <dgm:prSet presAssocID="{EAFBA8B8-3B5A-48F9-B596-BD3B08A49033}" presName="childTextBox" presStyleLbl="fgAccFollowNode1" presStyleIdx="0" presStyleCnt="4">
        <dgm:presLayoutVars>
          <dgm:bulletEnabled val="1"/>
        </dgm:presLayoutVars>
      </dgm:prSet>
      <dgm:spPr/>
    </dgm:pt>
    <dgm:pt modelId="{CAF22A5A-5680-4795-9200-2864D3AD353D}" type="pres">
      <dgm:prSet presAssocID="{31B40F58-0D3A-4673-B6F4-6F3CCC6FDF95}" presName="sp" presStyleCnt="0"/>
      <dgm:spPr/>
    </dgm:pt>
    <dgm:pt modelId="{D462B8DC-1BD7-4699-821F-89393C62CE4D}" type="pres">
      <dgm:prSet presAssocID="{6DB215F6-9B12-4492-81E1-D4FFD353CADF}" presName="arrowAndChildren" presStyleCnt="0"/>
      <dgm:spPr/>
    </dgm:pt>
    <dgm:pt modelId="{B261B960-E6DA-4648-9548-75BDD1C213FE}" type="pres">
      <dgm:prSet presAssocID="{6DB215F6-9B12-4492-81E1-D4FFD353CADF}" presName="parentTextArrow" presStyleLbl="node1" presStyleIdx="0" presStyleCnt="3"/>
      <dgm:spPr/>
    </dgm:pt>
    <dgm:pt modelId="{D24D2D36-FFB4-4DDD-9069-93415F9858E7}" type="pres">
      <dgm:prSet presAssocID="{6DB215F6-9B12-4492-81E1-D4FFD353CADF}" presName="arrow" presStyleLbl="node1" presStyleIdx="1" presStyleCnt="3"/>
      <dgm:spPr/>
    </dgm:pt>
    <dgm:pt modelId="{13B4764F-36A0-4A98-A9BD-8C78A299478C}" type="pres">
      <dgm:prSet presAssocID="{6DB215F6-9B12-4492-81E1-D4FFD353CADF}" presName="descendantArrow" presStyleCnt="0"/>
      <dgm:spPr/>
    </dgm:pt>
    <dgm:pt modelId="{2AA0B089-65B5-4177-9058-C83D81700CE5}" type="pres">
      <dgm:prSet presAssocID="{4031FD0A-6AD6-43A9-B809-C023D4F38290}" presName="childTextArrow" presStyleLbl="fgAccFollowNode1" presStyleIdx="1" presStyleCnt="4">
        <dgm:presLayoutVars>
          <dgm:bulletEnabled val="1"/>
        </dgm:presLayoutVars>
      </dgm:prSet>
      <dgm:spPr/>
    </dgm:pt>
    <dgm:pt modelId="{FFB48831-B89E-4609-B543-7D33B8816F4C}" type="pres">
      <dgm:prSet presAssocID="{65532756-ABCA-46F5-A568-77F28BC1D61F}" presName="childTextArrow" presStyleLbl="fgAccFollowNode1" presStyleIdx="2" presStyleCnt="4">
        <dgm:presLayoutVars>
          <dgm:bulletEnabled val="1"/>
        </dgm:presLayoutVars>
      </dgm:prSet>
      <dgm:spPr/>
    </dgm:pt>
    <dgm:pt modelId="{79677A74-5C76-442F-836E-D5C62916EAF0}" type="pres">
      <dgm:prSet presAssocID="{4A6D9B7F-10B2-41EC-AC87-B780DA3579CF}" presName="childTextArrow" presStyleLbl="fgAccFollowNode1" presStyleIdx="3" presStyleCnt="4">
        <dgm:presLayoutVars>
          <dgm:bulletEnabled val="1"/>
        </dgm:presLayoutVars>
      </dgm:prSet>
      <dgm:spPr/>
    </dgm:pt>
    <dgm:pt modelId="{CCBE51D4-F988-41A9-8AEA-7DCA605B6D66}" type="pres">
      <dgm:prSet presAssocID="{C92D9E00-4613-44AE-8AC3-BEC295FE6E6D}" presName="sp" presStyleCnt="0"/>
      <dgm:spPr/>
    </dgm:pt>
    <dgm:pt modelId="{003814C6-72AB-44BA-85FD-9A89741EE28D}" type="pres">
      <dgm:prSet presAssocID="{1FD89A8D-953C-42A1-A367-B8E552C5665E}" presName="arrowAndChildren" presStyleCnt="0"/>
      <dgm:spPr/>
    </dgm:pt>
    <dgm:pt modelId="{8E534BAD-20C1-468E-921D-3D4609D576EE}" type="pres">
      <dgm:prSet presAssocID="{1FD89A8D-953C-42A1-A367-B8E552C5665E}" presName="parentTextArrow" presStyleLbl="node1" presStyleIdx="2" presStyleCnt="3"/>
      <dgm:spPr/>
    </dgm:pt>
  </dgm:ptLst>
  <dgm:cxnLst>
    <dgm:cxn modelId="{46E51E07-5E30-44AB-B19E-23834EFA52A7}" type="presOf" srcId="{6DB215F6-9B12-4492-81E1-D4FFD353CADF}" destId="{D24D2D36-FFB4-4DDD-9069-93415F9858E7}" srcOrd="1" destOrd="0" presId="urn:microsoft.com/office/officeart/2005/8/layout/process4"/>
    <dgm:cxn modelId="{BA68DC0F-2F31-41CC-B82A-D3281252FE85}" type="presOf" srcId="{4031FD0A-6AD6-43A9-B809-C023D4F38290}" destId="{2AA0B089-65B5-4177-9058-C83D81700CE5}" srcOrd="0" destOrd="0" presId="urn:microsoft.com/office/officeart/2005/8/layout/process4"/>
    <dgm:cxn modelId="{8F930B30-D175-486B-89F4-603F3742115C}" srcId="{8BFC2E91-BEDD-4509-96E3-45B0B2469D18}" destId="{EAFBA8B8-3B5A-48F9-B596-BD3B08A49033}" srcOrd="0" destOrd="0" parTransId="{34F06654-D381-4548-AA74-20887B593E79}" sibTransId="{AFC39392-31B8-48C1-BE3A-CFADDC83B211}"/>
    <dgm:cxn modelId="{13F74E3B-CB21-4EE8-8606-308EE782C3CB}" type="presOf" srcId="{EAFBA8B8-3B5A-48F9-B596-BD3B08A49033}" destId="{F976D7C7-D3CC-4F9A-A133-3F753F250F4B}" srcOrd="0" destOrd="0" presId="urn:microsoft.com/office/officeart/2005/8/layout/process4"/>
    <dgm:cxn modelId="{D67B8F5C-0C95-4866-9FBB-A16DD83692A5}" srcId="{6DB215F6-9B12-4492-81E1-D4FFD353CADF}" destId="{65532756-ABCA-46F5-A568-77F28BC1D61F}" srcOrd="1" destOrd="0" parTransId="{B803FEA5-5855-4C07-8E39-FE664678F28F}" sibTransId="{FE347305-F2F6-4C3A-86A8-9DB1CBA51292}"/>
    <dgm:cxn modelId="{317C935F-8A77-431C-8702-20E9709AFB8D}" type="presOf" srcId="{4A6D9B7F-10B2-41EC-AC87-B780DA3579CF}" destId="{79677A74-5C76-442F-836E-D5C62916EAF0}" srcOrd="0" destOrd="0" presId="urn:microsoft.com/office/officeart/2005/8/layout/process4"/>
    <dgm:cxn modelId="{80EFD771-ED31-4924-AABB-4CAE41EB9BF4}" type="presOf" srcId="{46671B5E-30D0-462D-BB9E-8B1C23F6A947}" destId="{146D30C8-4A61-4D95-A321-54D3F723CE0D}" srcOrd="0" destOrd="0" presId="urn:microsoft.com/office/officeart/2005/8/layout/process4"/>
    <dgm:cxn modelId="{C064DE79-EF7F-4FEC-AD96-6AE81CE28620}" srcId="{46671B5E-30D0-462D-BB9E-8B1C23F6A947}" destId="{8BFC2E91-BEDD-4509-96E3-45B0B2469D18}" srcOrd="2" destOrd="0" parTransId="{E1464AA5-7A82-4DAA-BE10-C12944A3355D}" sibTransId="{F0060818-771C-421D-A668-738E59007C2E}"/>
    <dgm:cxn modelId="{2CED6EA8-F8D9-4931-A3BA-75BA87B596CC}" srcId="{46671B5E-30D0-462D-BB9E-8B1C23F6A947}" destId="{1FD89A8D-953C-42A1-A367-B8E552C5665E}" srcOrd="0" destOrd="0" parTransId="{ECD91EA5-7547-41B8-84FA-B9AA98D3E476}" sibTransId="{C92D9E00-4613-44AE-8AC3-BEC295FE6E6D}"/>
    <dgm:cxn modelId="{4E79BCB4-50B4-4E01-89D3-AEAB581EFA77}" type="presOf" srcId="{8BFC2E91-BEDD-4509-96E3-45B0B2469D18}" destId="{9C499CFA-FD34-4422-8F77-E1A87677DF37}" srcOrd="0" destOrd="0" presId="urn:microsoft.com/office/officeart/2005/8/layout/process4"/>
    <dgm:cxn modelId="{AE1E6ABD-C907-44D9-8491-650831EA0991}" type="presOf" srcId="{1FD89A8D-953C-42A1-A367-B8E552C5665E}" destId="{8E534BAD-20C1-468E-921D-3D4609D576EE}" srcOrd="0" destOrd="0" presId="urn:microsoft.com/office/officeart/2005/8/layout/process4"/>
    <dgm:cxn modelId="{CC60EDC0-EDF8-4436-89B7-00EA0812EE2A}" type="presOf" srcId="{8BFC2E91-BEDD-4509-96E3-45B0B2469D18}" destId="{60DA1BF6-C517-4546-AEC7-0CF47097D452}" srcOrd="1" destOrd="0" presId="urn:microsoft.com/office/officeart/2005/8/layout/process4"/>
    <dgm:cxn modelId="{B3399ECB-1BFD-4041-8439-BC863FD3EA24}" type="presOf" srcId="{65532756-ABCA-46F5-A568-77F28BC1D61F}" destId="{FFB48831-B89E-4609-B543-7D33B8816F4C}" srcOrd="0" destOrd="0" presId="urn:microsoft.com/office/officeart/2005/8/layout/process4"/>
    <dgm:cxn modelId="{A8C111CD-F29E-4137-A86A-650024A38199}" type="presOf" srcId="{6DB215F6-9B12-4492-81E1-D4FFD353CADF}" destId="{B261B960-E6DA-4648-9548-75BDD1C213FE}" srcOrd="0" destOrd="0" presId="urn:microsoft.com/office/officeart/2005/8/layout/process4"/>
    <dgm:cxn modelId="{6EDD97CD-DE55-4750-9CFF-EE7FF7E48CF4}" srcId="{46671B5E-30D0-462D-BB9E-8B1C23F6A947}" destId="{6DB215F6-9B12-4492-81E1-D4FFD353CADF}" srcOrd="1" destOrd="0" parTransId="{16DBC0C5-3A13-4CA8-A82A-531342FE4A6D}" sibTransId="{31B40F58-0D3A-4673-B6F4-6F3CCC6FDF95}"/>
    <dgm:cxn modelId="{86D1B2E6-4D53-4D77-A770-3ED5E03FEEF7}" srcId="{6DB215F6-9B12-4492-81E1-D4FFD353CADF}" destId="{4031FD0A-6AD6-43A9-B809-C023D4F38290}" srcOrd="0" destOrd="0" parTransId="{561A8D08-D822-4CDC-B956-737EC6E9638A}" sibTransId="{6C038940-8542-4E1F-B299-3729945DA494}"/>
    <dgm:cxn modelId="{68F1B2F0-F7FF-4DA2-A05E-6D150423FC32}" srcId="{6DB215F6-9B12-4492-81E1-D4FFD353CADF}" destId="{4A6D9B7F-10B2-41EC-AC87-B780DA3579CF}" srcOrd="2" destOrd="0" parTransId="{7B23D226-58B7-4B3F-9E59-102C99C6D4F5}" sibTransId="{C0EACE4A-C4C3-4045-B075-0C0231D4994F}"/>
    <dgm:cxn modelId="{4D61CB9F-7092-4230-BCC2-1B9C08FD95B9}" type="presParOf" srcId="{146D30C8-4A61-4D95-A321-54D3F723CE0D}" destId="{1A2DAE09-6EC7-4E68-B2B9-B9EE98E7C9F4}" srcOrd="0" destOrd="0" presId="urn:microsoft.com/office/officeart/2005/8/layout/process4"/>
    <dgm:cxn modelId="{AEF0026B-B725-4CDF-A2D9-1D228D59AB0F}" type="presParOf" srcId="{1A2DAE09-6EC7-4E68-B2B9-B9EE98E7C9F4}" destId="{9C499CFA-FD34-4422-8F77-E1A87677DF37}" srcOrd="0" destOrd="0" presId="urn:microsoft.com/office/officeart/2005/8/layout/process4"/>
    <dgm:cxn modelId="{AE87215C-2EC9-4DCC-AC1E-243211DF4F5F}" type="presParOf" srcId="{1A2DAE09-6EC7-4E68-B2B9-B9EE98E7C9F4}" destId="{60DA1BF6-C517-4546-AEC7-0CF47097D452}" srcOrd="1" destOrd="0" presId="urn:microsoft.com/office/officeart/2005/8/layout/process4"/>
    <dgm:cxn modelId="{0BCD2F69-857F-45A9-A498-56044BCF4D8C}" type="presParOf" srcId="{1A2DAE09-6EC7-4E68-B2B9-B9EE98E7C9F4}" destId="{23F8D097-750A-4D14-B925-D26C24B4F094}" srcOrd="2" destOrd="0" presId="urn:microsoft.com/office/officeart/2005/8/layout/process4"/>
    <dgm:cxn modelId="{8365D022-5539-44C3-8798-BF25F26A5A99}" type="presParOf" srcId="{23F8D097-750A-4D14-B925-D26C24B4F094}" destId="{F976D7C7-D3CC-4F9A-A133-3F753F250F4B}" srcOrd="0" destOrd="0" presId="urn:microsoft.com/office/officeart/2005/8/layout/process4"/>
    <dgm:cxn modelId="{9383A07F-EC56-4050-BEF3-EC5C6156B918}" type="presParOf" srcId="{146D30C8-4A61-4D95-A321-54D3F723CE0D}" destId="{CAF22A5A-5680-4795-9200-2864D3AD353D}" srcOrd="1" destOrd="0" presId="urn:microsoft.com/office/officeart/2005/8/layout/process4"/>
    <dgm:cxn modelId="{C50FB9C3-1589-454C-8AF7-58BE8A3481D8}" type="presParOf" srcId="{146D30C8-4A61-4D95-A321-54D3F723CE0D}" destId="{D462B8DC-1BD7-4699-821F-89393C62CE4D}" srcOrd="2" destOrd="0" presId="urn:microsoft.com/office/officeart/2005/8/layout/process4"/>
    <dgm:cxn modelId="{8071C5BF-89CB-4DB4-A56D-FA4920188742}" type="presParOf" srcId="{D462B8DC-1BD7-4699-821F-89393C62CE4D}" destId="{B261B960-E6DA-4648-9548-75BDD1C213FE}" srcOrd="0" destOrd="0" presId="urn:microsoft.com/office/officeart/2005/8/layout/process4"/>
    <dgm:cxn modelId="{E460CEC1-511E-410C-A669-D3CAA68CA18F}" type="presParOf" srcId="{D462B8DC-1BD7-4699-821F-89393C62CE4D}" destId="{D24D2D36-FFB4-4DDD-9069-93415F9858E7}" srcOrd="1" destOrd="0" presId="urn:microsoft.com/office/officeart/2005/8/layout/process4"/>
    <dgm:cxn modelId="{E226462F-7462-415B-A56A-31193F85E13E}" type="presParOf" srcId="{D462B8DC-1BD7-4699-821F-89393C62CE4D}" destId="{13B4764F-36A0-4A98-A9BD-8C78A299478C}" srcOrd="2" destOrd="0" presId="urn:microsoft.com/office/officeart/2005/8/layout/process4"/>
    <dgm:cxn modelId="{01A87D94-FE13-4D26-AA9E-92EBE07BA3EF}" type="presParOf" srcId="{13B4764F-36A0-4A98-A9BD-8C78A299478C}" destId="{2AA0B089-65B5-4177-9058-C83D81700CE5}" srcOrd="0" destOrd="0" presId="urn:microsoft.com/office/officeart/2005/8/layout/process4"/>
    <dgm:cxn modelId="{435DE9F6-E7CC-4500-9204-E5C8A0ECA79D}" type="presParOf" srcId="{13B4764F-36A0-4A98-A9BD-8C78A299478C}" destId="{FFB48831-B89E-4609-B543-7D33B8816F4C}" srcOrd="1" destOrd="0" presId="urn:microsoft.com/office/officeart/2005/8/layout/process4"/>
    <dgm:cxn modelId="{586C5A8D-2BDA-4335-83E5-B13EA48CCB9C}" type="presParOf" srcId="{13B4764F-36A0-4A98-A9BD-8C78A299478C}" destId="{79677A74-5C76-442F-836E-D5C62916EAF0}" srcOrd="2" destOrd="0" presId="urn:microsoft.com/office/officeart/2005/8/layout/process4"/>
    <dgm:cxn modelId="{49878D73-588A-4AA1-BCBD-DAF5F3A62D63}" type="presParOf" srcId="{146D30C8-4A61-4D95-A321-54D3F723CE0D}" destId="{CCBE51D4-F988-41A9-8AEA-7DCA605B6D66}" srcOrd="3" destOrd="0" presId="urn:microsoft.com/office/officeart/2005/8/layout/process4"/>
    <dgm:cxn modelId="{45B42772-7BD9-4329-BA70-C0702ADD4D93}" type="presParOf" srcId="{146D30C8-4A61-4D95-A321-54D3F723CE0D}" destId="{003814C6-72AB-44BA-85FD-9A89741EE28D}" srcOrd="4" destOrd="0" presId="urn:microsoft.com/office/officeart/2005/8/layout/process4"/>
    <dgm:cxn modelId="{84E341B2-BA45-49E8-9636-4AE10C384AFA}" type="presParOf" srcId="{003814C6-72AB-44BA-85FD-9A89741EE28D}" destId="{8E534BAD-20C1-468E-921D-3D4609D576EE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5D38200-258D-4881-BF75-22913495818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A5C8866-1FA0-4273-8B02-7B71DB8CD689}">
      <dgm:prSet/>
      <dgm:spPr/>
      <dgm:t>
        <a:bodyPr/>
        <a:lstStyle/>
        <a:p>
          <a:r>
            <a:rPr lang="en-US" dirty="0"/>
            <a:t>F</a:t>
          </a:r>
          <a:r>
            <a:rPr lang="en-US" b="0" i="0" dirty="0"/>
            <a:t>oundational data structure in Apache Spark, representing distributed collections of objects.</a:t>
          </a:r>
          <a:endParaRPr lang="en-US" dirty="0"/>
        </a:p>
      </dgm:t>
    </dgm:pt>
    <dgm:pt modelId="{02EBB273-749A-4292-9079-74EDB8C1B9C2}" type="parTrans" cxnId="{D46212CF-CAFD-4382-9CD9-A955B3F8F310}">
      <dgm:prSet/>
      <dgm:spPr/>
      <dgm:t>
        <a:bodyPr/>
        <a:lstStyle/>
        <a:p>
          <a:endParaRPr lang="en-US"/>
        </a:p>
      </dgm:t>
    </dgm:pt>
    <dgm:pt modelId="{8C10748F-13EA-4E62-8DE8-D2A6B2011E51}" type="sibTrans" cxnId="{D46212CF-CAFD-4382-9CD9-A955B3F8F310}">
      <dgm:prSet/>
      <dgm:spPr/>
      <dgm:t>
        <a:bodyPr/>
        <a:lstStyle/>
        <a:p>
          <a:endParaRPr lang="en-US"/>
        </a:p>
      </dgm:t>
    </dgm:pt>
    <dgm:pt modelId="{F6884236-E230-448E-A1E9-6A95537A9FB8}">
      <dgm:prSet/>
      <dgm:spPr/>
      <dgm:t>
        <a:bodyPr/>
        <a:lstStyle/>
        <a:p>
          <a:r>
            <a:rPr lang="en-US" dirty="0"/>
            <a:t>I</a:t>
          </a:r>
          <a:r>
            <a:rPr lang="en-US" b="0" i="0" dirty="0"/>
            <a:t>mmutable, meaning their content cannot be changed once created.</a:t>
          </a:r>
          <a:endParaRPr lang="en-US" dirty="0"/>
        </a:p>
      </dgm:t>
    </dgm:pt>
    <dgm:pt modelId="{94E537AB-08B7-4C25-8FCA-36B924316B3A}" type="parTrans" cxnId="{CEAD7AA8-37F8-44ED-A486-5F8B77FD1B3A}">
      <dgm:prSet/>
      <dgm:spPr/>
      <dgm:t>
        <a:bodyPr/>
        <a:lstStyle/>
        <a:p>
          <a:endParaRPr lang="en-US"/>
        </a:p>
      </dgm:t>
    </dgm:pt>
    <dgm:pt modelId="{E1C23129-9B29-413E-B413-E8C53165424F}" type="sibTrans" cxnId="{CEAD7AA8-37F8-44ED-A486-5F8B77FD1B3A}">
      <dgm:prSet/>
      <dgm:spPr/>
      <dgm:t>
        <a:bodyPr/>
        <a:lstStyle/>
        <a:p>
          <a:endParaRPr lang="en-US"/>
        </a:p>
      </dgm:t>
    </dgm:pt>
    <dgm:pt modelId="{98F69C3F-E44B-478A-89A0-9CD341613F0E}">
      <dgm:prSet/>
      <dgm:spPr/>
      <dgm:t>
        <a:bodyPr/>
        <a:lstStyle/>
        <a:p>
          <a:r>
            <a:rPr lang="en-US"/>
            <a:t>C</a:t>
          </a:r>
          <a:r>
            <a:rPr lang="en-US" b="0" i="0"/>
            <a:t>an be distributed across multiple nodes in a cluster, allowing for parallel processing.</a:t>
          </a:r>
          <a:endParaRPr lang="en-US"/>
        </a:p>
      </dgm:t>
    </dgm:pt>
    <dgm:pt modelId="{598F34F0-6F38-4F0E-B493-ABEE2A37CC36}" type="parTrans" cxnId="{7AE04EE5-4F62-48E9-9E94-172BE8E5E7FC}">
      <dgm:prSet/>
      <dgm:spPr/>
      <dgm:t>
        <a:bodyPr/>
        <a:lstStyle/>
        <a:p>
          <a:endParaRPr lang="en-US"/>
        </a:p>
      </dgm:t>
    </dgm:pt>
    <dgm:pt modelId="{4BA8D660-917B-4133-927C-5B2172B5CC0F}" type="sibTrans" cxnId="{7AE04EE5-4F62-48E9-9E94-172BE8E5E7FC}">
      <dgm:prSet/>
      <dgm:spPr/>
      <dgm:t>
        <a:bodyPr/>
        <a:lstStyle/>
        <a:p>
          <a:endParaRPr lang="en-US"/>
        </a:p>
      </dgm:t>
    </dgm:pt>
    <dgm:pt modelId="{15F578D8-CD4C-425B-986C-E8149ED9882E}">
      <dgm:prSet/>
      <dgm:spPr/>
      <dgm:t>
        <a:bodyPr/>
        <a:lstStyle/>
        <a:p>
          <a:r>
            <a:rPr lang="en-US" b="0" i="0"/>
            <a:t>Fault-Tolerant.</a:t>
          </a:r>
          <a:endParaRPr lang="en-US"/>
        </a:p>
      </dgm:t>
    </dgm:pt>
    <dgm:pt modelId="{26F97B27-0FD9-49C1-BC18-8D772AB8398C}" type="parTrans" cxnId="{5C5289D3-0576-4F07-A998-5783591F0B7C}">
      <dgm:prSet/>
      <dgm:spPr/>
      <dgm:t>
        <a:bodyPr/>
        <a:lstStyle/>
        <a:p>
          <a:endParaRPr lang="en-US"/>
        </a:p>
      </dgm:t>
    </dgm:pt>
    <dgm:pt modelId="{FD677CD4-6A5D-461F-8B21-255BCEA198D7}" type="sibTrans" cxnId="{5C5289D3-0576-4F07-A998-5783591F0B7C}">
      <dgm:prSet/>
      <dgm:spPr/>
      <dgm:t>
        <a:bodyPr/>
        <a:lstStyle/>
        <a:p>
          <a:endParaRPr lang="en-US"/>
        </a:p>
      </dgm:t>
    </dgm:pt>
    <dgm:pt modelId="{460B5CE9-5578-4E60-8096-19DCC392B842}">
      <dgm:prSet/>
      <dgm:spPr/>
      <dgm:t>
        <a:bodyPr/>
        <a:lstStyle/>
        <a:p>
          <a:r>
            <a:rPr lang="en-US"/>
            <a:t>S</a:t>
          </a:r>
          <a:r>
            <a:rPr lang="en-US" b="0" i="0"/>
            <a:t>upport two types of operations: transformations and actions.</a:t>
          </a:r>
          <a:endParaRPr lang="en-US"/>
        </a:p>
      </dgm:t>
    </dgm:pt>
    <dgm:pt modelId="{52491FF9-BBA9-428F-9D74-0B4E28302E03}" type="parTrans" cxnId="{259C0B1D-A3D6-4EFB-A039-F5F2FCB56061}">
      <dgm:prSet/>
      <dgm:spPr/>
      <dgm:t>
        <a:bodyPr/>
        <a:lstStyle/>
        <a:p>
          <a:endParaRPr lang="en-US"/>
        </a:p>
      </dgm:t>
    </dgm:pt>
    <dgm:pt modelId="{5D8E570E-F715-4625-97AD-96BCB5CA4DC4}" type="sibTrans" cxnId="{259C0B1D-A3D6-4EFB-A039-F5F2FCB56061}">
      <dgm:prSet/>
      <dgm:spPr/>
      <dgm:t>
        <a:bodyPr/>
        <a:lstStyle/>
        <a:p>
          <a:endParaRPr lang="en-US"/>
        </a:p>
      </dgm:t>
    </dgm:pt>
    <dgm:pt modelId="{00149A29-4C57-4E44-9DE3-B9421504F52C}">
      <dgm:prSet/>
      <dgm:spPr/>
      <dgm:t>
        <a:bodyPr/>
        <a:lstStyle/>
        <a:p>
          <a:r>
            <a:rPr lang="en-US"/>
            <a:t>Can be p</a:t>
          </a:r>
          <a:r>
            <a:rPr lang="en-US" b="0" i="0"/>
            <a:t>ersisted in memory across operations using cache() or persist() methods.</a:t>
          </a:r>
          <a:endParaRPr lang="en-US"/>
        </a:p>
      </dgm:t>
    </dgm:pt>
    <dgm:pt modelId="{7879F96D-20BB-4BA1-A972-225C9E818CE6}" type="parTrans" cxnId="{1FCF0FF7-67FB-42D5-B974-1B165B554804}">
      <dgm:prSet/>
      <dgm:spPr/>
      <dgm:t>
        <a:bodyPr/>
        <a:lstStyle/>
        <a:p>
          <a:endParaRPr lang="en-US"/>
        </a:p>
      </dgm:t>
    </dgm:pt>
    <dgm:pt modelId="{9C009907-799D-4532-8832-F95512E23F8F}" type="sibTrans" cxnId="{1FCF0FF7-67FB-42D5-B974-1B165B554804}">
      <dgm:prSet/>
      <dgm:spPr/>
      <dgm:t>
        <a:bodyPr/>
        <a:lstStyle/>
        <a:p>
          <a:endParaRPr lang="en-US"/>
        </a:p>
      </dgm:t>
    </dgm:pt>
    <dgm:pt modelId="{0A400416-713C-4B13-98AD-FA93128B7F8F}">
      <dgm:prSet/>
      <dgm:spPr/>
      <dgm:t>
        <a:bodyPr/>
        <a:lstStyle/>
        <a:p>
          <a:r>
            <a:rPr lang="en-US" b="0" i="0"/>
            <a:t>Spark uses lazy evaluation, meaning transformations on RDDs are not executed immediately. They are executed only when an action is called.</a:t>
          </a:r>
          <a:endParaRPr lang="en-US"/>
        </a:p>
      </dgm:t>
    </dgm:pt>
    <dgm:pt modelId="{34889F2D-96E8-4093-A84A-4200B9177BB8}" type="parTrans" cxnId="{5B9305A4-B13A-4C2E-803E-9BBAECF5AFED}">
      <dgm:prSet/>
      <dgm:spPr/>
      <dgm:t>
        <a:bodyPr/>
        <a:lstStyle/>
        <a:p>
          <a:endParaRPr lang="en-US"/>
        </a:p>
      </dgm:t>
    </dgm:pt>
    <dgm:pt modelId="{1EBCAB82-0BDB-41D8-B8C9-D1151D147AD9}" type="sibTrans" cxnId="{5B9305A4-B13A-4C2E-803E-9BBAECF5AFED}">
      <dgm:prSet/>
      <dgm:spPr/>
      <dgm:t>
        <a:bodyPr/>
        <a:lstStyle/>
        <a:p>
          <a:endParaRPr lang="en-US"/>
        </a:p>
      </dgm:t>
    </dgm:pt>
    <dgm:pt modelId="{FF16C2A0-2971-45A6-85E6-947FF46A2C6A}">
      <dgm:prSet/>
      <dgm:spPr/>
      <dgm:t>
        <a:bodyPr/>
        <a:lstStyle/>
        <a:p>
          <a:r>
            <a:rPr lang="en-US" b="0" i="0"/>
            <a:t>RDDs are used for low-level data manipulation and distributed processing tasks in Spark.</a:t>
          </a:r>
          <a:endParaRPr lang="en-US"/>
        </a:p>
      </dgm:t>
    </dgm:pt>
    <dgm:pt modelId="{56408FAC-7524-49CA-A7BB-D74103BE7B29}" type="parTrans" cxnId="{D664EB5E-2C78-4325-BBB7-EE8C4C97BF28}">
      <dgm:prSet/>
      <dgm:spPr/>
      <dgm:t>
        <a:bodyPr/>
        <a:lstStyle/>
        <a:p>
          <a:endParaRPr lang="en-US"/>
        </a:p>
      </dgm:t>
    </dgm:pt>
    <dgm:pt modelId="{BACA6810-7C5C-4A2C-841F-FB82566F2D5D}" type="sibTrans" cxnId="{D664EB5E-2C78-4325-BBB7-EE8C4C97BF28}">
      <dgm:prSet/>
      <dgm:spPr/>
      <dgm:t>
        <a:bodyPr/>
        <a:lstStyle/>
        <a:p>
          <a:endParaRPr lang="en-US"/>
        </a:p>
      </dgm:t>
    </dgm:pt>
    <dgm:pt modelId="{EB198667-9EC0-4BAD-A5C3-0366BD0FCE3E}" type="pres">
      <dgm:prSet presAssocID="{55D38200-258D-4881-BF75-22913495818B}" presName="linear" presStyleCnt="0">
        <dgm:presLayoutVars>
          <dgm:animLvl val="lvl"/>
          <dgm:resizeHandles val="exact"/>
        </dgm:presLayoutVars>
      </dgm:prSet>
      <dgm:spPr/>
    </dgm:pt>
    <dgm:pt modelId="{974268D5-B6A6-49FE-AE3E-0B89AAEDCCDD}" type="pres">
      <dgm:prSet presAssocID="{6A5C8866-1FA0-4273-8B02-7B71DB8CD689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01B82936-4DC4-4A45-8AF5-814AF6B07D7A}" type="pres">
      <dgm:prSet presAssocID="{8C10748F-13EA-4E62-8DE8-D2A6B2011E51}" presName="spacer" presStyleCnt="0"/>
      <dgm:spPr/>
    </dgm:pt>
    <dgm:pt modelId="{45C7624B-7ED4-4C17-A051-B806C7BD637B}" type="pres">
      <dgm:prSet presAssocID="{F6884236-E230-448E-A1E9-6A95537A9FB8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36E07456-81F6-46DD-8375-FDF5CBFFF73B}" type="pres">
      <dgm:prSet presAssocID="{E1C23129-9B29-413E-B413-E8C53165424F}" presName="spacer" presStyleCnt="0"/>
      <dgm:spPr/>
    </dgm:pt>
    <dgm:pt modelId="{8DCA01DC-8C2E-4DA0-8CEC-30899470491D}" type="pres">
      <dgm:prSet presAssocID="{98F69C3F-E44B-478A-89A0-9CD341613F0E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B4AF56F6-4986-4714-90D0-F6796EF715A3}" type="pres">
      <dgm:prSet presAssocID="{4BA8D660-917B-4133-927C-5B2172B5CC0F}" presName="spacer" presStyleCnt="0"/>
      <dgm:spPr/>
    </dgm:pt>
    <dgm:pt modelId="{03741D72-264D-4697-B3C4-9144CE37A054}" type="pres">
      <dgm:prSet presAssocID="{15F578D8-CD4C-425B-986C-E8149ED9882E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B48F7E71-75D2-4FF4-B02E-1B38C900CC90}" type="pres">
      <dgm:prSet presAssocID="{FD677CD4-6A5D-461F-8B21-255BCEA198D7}" presName="spacer" presStyleCnt="0"/>
      <dgm:spPr/>
    </dgm:pt>
    <dgm:pt modelId="{FB5C2404-50F6-411E-9AC2-3D8D1E8A059A}" type="pres">
      <dgm:prSet presAssocID="{460B5CE9-5578-4E60-8096-19DCC392B842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13E20767-1AC1-4113-94FD-2CC17DCBB5E7}" type="pres">
      <dgm:prSet presAssocID="{5D8E570E-F715-4625-97AD-96BCB5CA4DC4}" presName="spacer" presStyleCnt="0"/>
      <dgm:spPr/>
    </dgm:pt>
    <dgm:pt modelId="{F5917EDA-F66B-45EF-B3EE-3C12A2D78719}" type="pres">
      <dgm:prSet presAssocID="{00149A29-4C57-4E44-9DE3-B9421504F52C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F6BAD005-D432-4366-B6D1-58875BC00CCE}" type="pres">
      <dgm:prSet presAssocID="{9C009907-799D-4532-8832-F95512E23F8F}" presName="spacer" presStyleCnt="0"/>
      <dgm:spPr/>
    </dgm:pt>
    <dgm:pt modelId="{6898764F-5072-4AF4-B204-FE7F5101AD12}" type="pres">
      <dgm:prSet presAssocID="{0A400416-713C-4B13-98AD-FA93128B7F8F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4EC6130E-8D26-4D0E-B887-6D2BA1D249ED}" type="pres">
      <dgm:prSet presAssocID="{1EBCAB82-0BDB-41D8-B8C9-D1151D147AD9}" presName="spacer" presStyleCnt="0"/>
      <dgm:spPr/>
    </dgm:pt>
    <dgm:pt modelId="{C749B209-66BD-47E0-B5C7-DE524FABF95E}" type="pres">
      <dgm:prSet presAssocID="{FF16C2A0-2971-45A6-85E6-947FF46A2C6A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74FD4016-19D7-4CE4-855B-F39AF54E4C41}" type="presOf" srcId="{6A5C8866-1FA0-4273-8B02-7B71DB8CD689}" destId="{974268D5-B6A6-49FE-AE3E-0B89AAEDCCDD}" srcOrd="0" destOrd="0" presId="urn:microsoft.com/office/officeart/2005/8/layout/vList2"/>
    <dgm:cxn modelId="{259C0B1D-A3D6-4EFB-A039-F5F2FCB56061}" srcId="{55D38200-258D-4881-BF75-22913495818B}" destId="{460B5CE9-5578-4E60-8096-19DCC392B842}" srcOrd="4" destOrd="0" parTransId="{52491FF9-BBA9-428F-9D74-0B4E28302E03}" sibTransId="{5D8E570E-F715-4625-97AD-96BCB5CA4DC4}"/>
    <dgm:cxn modelId="{08619928-A9B0-46B5-880E-272BD80FCAB1}" type="presOf" srcId="{F6884236-E230-448E-A1E9-6A95537A9FB8}" destId="{45C7624B-7ED4-4C17-A051-B806C7BD637B}" srcOrd="0" destOrd="0" presId="urn:microsoft.com/office/officeart/2005/8/layout/vList2"/>
    <dgm:cxn modelId="{4EE06F3C-0DAD-4DCF-9056-9771EC147062}" type="presOf" srcId="{98F69C3F-E44B-478A-89A0-9CD341613F0E}" destId="{8DCA01DC-8C2E-4DA0-8CEC-30899470491D}" srcOrd="0" destOrd="0" presId="urn:microsoft.com/office/officeart/2005/8/layout/vList2"/>
    <dgm:cxn modelId="{D664EB5E-2C78-4325-BBB7-EE8C4C97BF28}" srcId="{55D38200-258D-4881-BF75-22913495818B}" destId="{FF16C2A0-2971-45A6-85E6-947FF46A2C6A}" srcOrd="7" destOrd="0" parTransId="{56408FAC-7524-49CA-A7BB-D74103BE7B29}" sibTransId="{BACA6810-7C5C-4A2C-841F-FB82566F2D5D}"/>
    <dgm:cxn modelId="{93B3D949-94E3-48F8-93CB-5E93DF4B1E06}" type="presOf" srcId="{55D38200-258D-4881-BF75-22913495818B}" destId="{EB198667-9EC0-4BAD-A5C3-0366BD0FCE3E}" srcOrd="0" destOrd="0" presId="urn:microsoft.com/office/officeart/2005/8/layout/vList2"/>
    <dgm:cxn modelId="{0375D575-B0FC-4F38-9F88-8D36D5C72E63}" type="presOf" srcId="{460B5CE9-5578-4E60-8096-19DCC392B842}" destId="{FB5C2404-50F6-411E-9AC2-3D8D1E8A059A}" srcOrd="0" destOrd="0" presId="urn:microsoft.com/office/officeart/2005/8/layout/vList2"/>
    <dgm:cxn modelId="{D6F58895-E1B0-401E-82ED-8FB32DDA43C6}" type="presOf" srcId="{15F578D8-CD4C-425B-986C-E8149ED9882E}" destId="{03741D72-264D-4697-B3C4-9144CE37A054}" srcOrd="0" destOrd="0" presId="urn:microsoft.com/office/officeart/2005/8/layout/vList2"/>
    <dgm:cxn modelId="{5B9305A4-B13A-4C2E-803E-9BBAECF5AFED}" srcId="{55D38200-258D-4881-BF75-22913495818B}" destId="{0A400416-713C-4B13-98AD-FA93128B7F8F}" srcOrd="6" destOrd="0" parTransId="{34889F2D-96E8-4093-A84A-4200B9177BB8}" sibTransId="{1EBCAB82-0BDB-41D8-B8C9-D1151D147AD9}"/>
    <dgm:cxn modelId="{CEAD7AA8-37F8-44ED-A486-5F8B77FD1B3A}" srcId="{55D38200-258D-4881-BF75-22913495818B}" destId="{F6884236-E230-448E-A1E9-6A95537A9FB8}" srcOrd="1" destOrd="0" parTransId="{94E537AB-08B7-4C25-8FCA-36B924316B3A}" sibTransId="{E1C23129-9B29-413E-B413-E8C53165424F}"/>
    <dgm:cxn modelId="{4C23BAAA-3779-46BA-9B8E-604E4CB5BD10}" type="presOf" srcId="{FF16C2A0-2971-45A6-85E6-947FF46A2C6A}" destId="{C749B209-66BD-47E0-B5C7-DE524FABF95E}" srcOrd="0" destOrd="0" presId="urn:microsoft.com/office/officeart/2005/8/layout/vList2"/>
    <dgm:cxn modelId="{546ED1B9-6930-4F94-8842-3A9A376319AB}" type="presOf" srcId="{00149A29-4C57-4E44-9DE3-B9421504F52C}" destId="{F5917EDA-F66B-45EF-B3EE-3C12A2D78719}" srcOrd="0" destOrd="0" presId="urn:microsoft.com/office/officeart/2005/8/layout/vList2"/>
    <dgm:cxn modelId="{D46212CF-CAFD-4382-9CD9-A955B3F8F310}" srcId="{55D38200-258D-4881-BF75-22913495818B}" destId="{6A5C8866-1FA0-4273-8B02-7B71DB8CD689}" srcOrd="0" destOrd="0" parTransId="{02EBB273-749A-4292-9079-74EDB8C1B9C2}" sibTransId="{8C10748F-13EA-4E62-8DE8-D2A6B2011E51}"/>
    <dgm:cxn modelId="{5C5289D3-0576-4F07-A998-5783591F0B7C}" srcId="{55D38200-258D-4881-BF75-22913495818B}" destId="{15F578D8-CD4C-425B-986C-E8149ED9882E}" srcOrd="3" destOrd="0" parTransId="{26F97B27-0FD9-49C1-BC18-8D772AB8398C}" sibTransId="{FD677CD4-6A5D-461F-8B21-255BCEA198D7}"/>
    <dgm:cxn modelId="{7AE04EE5-4F62-48E9-9E94-172BE8E5E7FC}" srcId="{55D38200-258D-4881-BF75-22913495818B}" destId="{98F69C3F-E44B-478A-89A0-9CD341613F0E}" srcOrd="2" destOrd="0" parTransId="{598F34F0-6F38-4F0E-B493-ABEE2A37CC36}" sibTransId="{4BA8D660-917B-4133-927C-5B2172B5CC0F}"/>
    <dgm:cxn modelId="{C75902EF-5332-459F-AEBE-FE33868EC561}" type="presOf" srcId="{0A400416-713C-4B13-98AD-FA93128B7F8F}" destId="{6898764F-5072-4AF4-B204-FE7F5101AD12}" srcOrd="0" destOrd="0" presId="urn:microsoft.com/office/officeart/2005/8/layout/vList2"/>
    <dgm:cxn modelId="{1FCF0FF7-67FB-42D5-B974-1B165B554804}" srcId="{55D38200-258D-4881-BF75-22913495818B}" destId="{00149A29-4C57-4E44-9DE3-B9421504F52C}" srcOrd="5" destOrd="0" parTransId="{7879F96D-20BB-4BA1-A972-225C9E818CE6}" sibTransId="{9C009907-799D-4532-8832-F95512E23F8F}"/>
    <dgm:cxn modelId="{B9C27B1F-7156-47F3-A8ED-BBD6F7D19E18}" type="presParOf" srcId="{EB198667-9EC0-4BAD-A5C3-0366BD0FCE3E}" destId="{974268D5-B6A6-49FE-AE3E-0B89AAEDCCDD}" srcOrd="0" destOrd="0" presId="urn:microsoft.com/office/officeart/2005/8/layout/vList2"/>
    <dgm:cxn modelId="{521CB89D-1525-4751-9AA3-DD29F8B78812}" type="presParOf" srcId="{EB198667-9EC0-4BAD-A5C3-0366BD0FCE3E}" destId="{01B82936-4DC4-4A45-8AF5-814AF6B07D7A}" srcOrd="1" destOrd="0" presId="urn:microsoft.com/office/officeart/2005/8/layout/vList2"/>
    <dgm:cxn modelId="{7921CD8D-A608-4940-A4A5-7021DF144A19}" type="presParOf" srcId="{EB198667-9EC0-4BAD-A5C3-0366BD0FCE3E}" destId="{45C7624B-7ED4-4C17-A051-B806C7BD637B}" srcOrd="2" destOrd="0" presId="urn:microsoft.com/office/officeart/2005/8/layout/vList2"/>
    <dgm:cxn modelId="{E750EAC6-59BF-408C-A6EA-4082DB6648B0}" type="presParOf" srcId="{EB198667-9EC0-4BAD-A5C3-0366BD0FCE3E}" destId="{36E07456-81F6-46DD-8375-FDF5CBFFF73B}" srcOrd="3" destOrd="0" presId="urn:microsoft.com/office/officeart/2005/8/layout/vList2"/>
    <dgm:cxn modelId="{5A98DCF9-5FF3-41B9-A949-1F00691CFE58}" type="presParOf" srcId="{EB198667-9EC0-4BAD-A5C3-0366BD0FCE3E}" destId="{8DCA01DC-8C2E-4DA0-8CEC-30899470491D}" srcOrd="4" destOrd="0" presId="urn:microsoft.com/office/officeart/2005/8/layout/vList2"/>
    <dgm:cxn modelId="{1B5B84C3-34A9-43A7-B30E-B0D53A6BBA3A}" type="presParOf" srcId="{EB198667-9EC0-4BAD-A5C3-0366BD0FCE3E}" destId="{B4AF56F6-4986-4714-90D0-F6796EF715A3}" srcOrd="5" destOrd="0" presId="urn:microsoft.com/office/officeart/2005/8/layout/vList2"/>
    <dgm:cxn modelId="{E8259554-C7D0-4F3A-98EF-5E042551C4FC}" type="presParOf" srcId="{EB198667-9EC0-4BAD-A5C3-0366BD0FCE3E}" destId="{03741D72-264D-4697-B3C4-9144CE37A054}" srcOrd="6" destOrd="0" presId="urn:microsoft.com/office/officeart/2005/8/layout/vList2"/>
    <dgm:cxn modelId="{6A3CA4D4-18FB-40AA-947A-7072892A5E47}" type="presParOf" srcId="{EB198667-9EC0-4BAD-A5C3-0366BD0FCE3E}" destId="{B48F7E71-75D2-4FF4-B02E-1B38C900CC90}" srcOrd="7" destOrd="0" presId="urn:microsoft.com/office/officeart/2005/8/layout/vList2"/>
    <dgm:cxn modelId="{187A0C79-C37C-4D46-B178-29BBB08E81E4}" type="presParOf" srcId="{EB198667-9EC0-4BAD-A5C3-0366BD0FCE3E}" destId="{FB5C2404-50F6-411E-9AC2-3D8D1E8A059A}" srcOrd="8" destOrd="0" presId="urn:microsoft.com/office/officeart/2005/8/layout/vList2"/>
    <dgm:cxn modelId="{19233320-50D6-424D-A091-EADB05B01696}" type="presParOf" srcId="{EB198667-9EC0-4BAD-A5C3-0366BD0FCE3E}" destId="{13E20767-1AC1-4113-94FD-2CC17DCBB5E7}" srcOrd="9" destOrd="0" presId="urn:microsoft.com/office/officeart/2005/8/layout/vList2"/>
    <dgm:cxn modelId="{F02E8840-4A2B-4372-A5F4-003243896B1C}" type="presParOf" srcId="{EB198667-9EC0-4BAD-A5C3-0366BD0FCE3E}" destId="{F5917EDA-F66B-45EF-B3EE-3C12A2D78719}" srcOrd="10" destOrd="0" presId="urn:microsoft.com/office/officeart/2005/8/layout/vList2"/>
    <dgm:cxn modelId="{8C8833B1-EA06-4509-AFFC-F7D59A114BD6}" type="presParOf" srcId="{EB198667-9EC0-4BAD-A5C3-0366BD0FCE3E}" destId="{F6BAD005-D432-4366-B6D1-58875BC00CCE}" srcOrd="11" destOrd="0" presId="urn:microsoft.com/office/officeart/2005/8/layout/vList2"/>
    <dgm:cxn modelId="{7FA4C6A1-8DFE-4D48-A0C7-86EAC6FEE265}" type="presParOf" srcId="{EB198667-9EC0-4BAD-A5C3-0366BD0FCE3E}" destId="{6898764F-5072-4AF4-B204-FE7F5101AD12}" srcOrd="12" destOrd="0" presId="urn:microsoft.com/office/officeart/2005/8/layout/vList2"/>
    <dgm:cxn modelId="{88184E03-69D7-4F7F-ADE7-CBE9B11A4272}" type="presParOf" srcId="{EB198667-9EC0-4BAD-A5C3-0366BD0FCE3E}" destId="{4EC6130E-8D26-4D0E-B887-6D2BA1D249ED}" srcOrd="13" destOrd="0" presId="urn:microsoft.com/office/officeart/2005/8/layout/vList2"/>
    <dgm:cxn modelId="{44A22F2D-061E-4D67-BBB1-7F946C97979F}" type="presParOf" srcId="{EB198667-9EC0-4BAD-A5C3-0366BD0FCE3E}" destId="{C749B209-66BD-47E0-B5C7-DE524FABF95E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1E99C5-F550-4F27-ACBB-E2F5039ADC31}">
      <dsp:nvSpPr>
        <dsp:cNvPr id="0" name=""/>
        <dsp:cNvSpPr/>
      </dsp:nvSpPr>
      <dsp:spPr>
        <a:xfrm>
          <a:off x="0" y="38109"/>
          <a:ext cx="6287769" cy="6528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0" kern="1200" dirty="0"/>
            <a:t>Arrays are a collection of elements, each identified by an index or a key.</a:t>
          </a:r>
          <a:endParaRPr lang="en-US" sz="1800" kern="1200" dirty="0"/>
        </a:p>
      </dsp:txBody>
      <dsp:txXfrm>
        <a:off x="31870" y="69979"/>
        <a:ext cx="6224029" cy="589119"/>
      </dsp:txXfrm>
    </dsp:sp>
    <dsp:sp modelId="{5FDE559F-988E-4A0C-A4A0-1B7CCF3192AC}">
      <dsp:nvSpPr>
        <dsp:cNvPr id="0" name=""/>
        <dsp:cNvSpPr/>
      </dsp:nvSpPr>
      <dsp:spPr>
        <a:xfrm>
          <a:off x="0" y="742809"/>
          <a:ext cx="6287769" cy="652859"/>
        </a:xfrm>
        <a:prstGeom prst="roundRect">
          <a:avLst/>
        </a:prstGeom>
        <a:solidFill>
          <a:schemeClr val="accent2">
            <a:hueOff val="-189053"/>
            <a:satOff val="213"/>
            <a:lumOff val="50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In Python, arrays are implemented using ‘array’ module.</a:t>
          </a:r>
        </a:p>
      </dsp:txBody>
      <dsp:txXfrm>
        <a:off x="31870" y="774679"/>
        <a:ext cx="6224029" cy="589119"/>
      </dsp:txXfrm>
    </dsp:sp>
    <dsp:sp modelId="{FDBF3D62-FE14-4853-8E62-B3F5F716EE58}">
      <dsp:nvSpPr>
        <dsp:cNvPr id="0" name=""/>
        <dsp:cNvSpPr/>
      </dsp:nvSpPr>
      <dsp:spPr>
        <a:xfrm>
          <a:off x="0" y="1447509"/>
          <a:ext cx="6287769" cy="652859"/>
        </a:xfrm>
        <a:prstGeom prst="roundRect">
          <a:avLst/>
        </a:prstGeom>
        <a:solidFill>
          <a:schemeClr val="accent2">
            <a:hueOff val="-378107"/>
            <a:satOff val="426"/>
            <a:lumOff val="100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0" kern="1200"/>
            <a:t>Syntax: array(typecode, initializers)</a:t>
          </a:r>
          <a:endParaRPr lang="en-US" sz="1800" kern="1200"/>
        </a:p>
      </dsp:txBody>
      <dsp:txXfrm>
        <a:off x="31870" y="1479379"/>
        <a:ext cx="6224029" cy="589119"/>
      </dsp:txXfrm>
    </dsp:sp>
    <dsp:sp modelId="{34648485-9CFD-4F51-880B-D815221067B4}">
      <dsp:nvSpPr>
        <dsp:cNvPr id="0" name=""/>
        <dsp:cNvSpPr/>
      </dsp:nvSpPr>
      <dsp:spPr>
        <a:xfrm>
          <a:off x="0" y="2152209"/>
          <a:ext cx="6287769" cy="652859"/>
        </a:xfrm>
        <a:prstGeom prst="roundRect">
          <a:avLst/>
        </a:prstGeom>
        <a:solidFill>
          <a:schemeClr val="accent2">
            <a:hueOff val="-567160"/>
            <a:satOff val="639"/>
            <a:lumOff val="151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0" kern="1200"/>
            <a:t>Example: my_array = array('i', [1, 2, 3, 4, 5])</a:t>
          </a:r>
          <a:endParaRPr lang="en-US" sz="1800" kern="1200"/>
        </a:p>
      </dsp:txBody>
      <dsp:txXfrm>
        <a:off x="31870" y="2184079"/>
        <a:ext cx="6224029" cy="589119"/>
      </dsp:txXfrm>
    </dsp:sp>
    <dsp:sp modelId="{05592F4A-AAAE-414E-9B35-FD919CA0072C}">
      <dsp:nvSpPr>
        <dsp:cNvPr id="0" name=""/>
        <dsp:cNvSpPr/>
      </dsp:nvSpPr>
      <dsp:spPr>
        <a:xfrm>
          <a:off x="0" y="2856909"/>
          <a:ext cx="6287769" cy="652859"/>
        </a:xfrm>
        <a:prstGeom prst="roundRect">
          <a:avLst/>
        </a:prstGeom>
        <a:solidFill>
          <a:schemeClr val="accent2">
            <a:hueOff val="-756213"/>
            <a:satOff val="853"/>
            <a:lumOff val="201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0" kern="1200"/>
            <a:t>Indexing starts from 0.</a:t>
          </a:r>
          <a:endParaRPr lang="en-US" sz="1800" kern="1200"/>
        </a:p>
      </dsp:txBody>
      <dsp:txXfrm>
        <a:off x="31870" y="2888779"/>
        <a:ext cx="6224029" cy="589119"/>
      </dsp:txXfrm>
    </dsp:sp>
    <dsp:sp modelId="{13A8FA97-D908-47F3-970A-31F58738737A}">
      <dsp:nvSpPr>
        <dsp:cNvPr id="0" name=""/>
        <dsp:cNvSpPr/>
      </dsp:nvSpPr>
      <dsp:spPr>
        <a:xfrm>
          <a:off x="0" y="3561609"/>
          <a:ext cx="6287769" cy="652859"/>
        </a:xfrm>
        <a:prstGeom prst="roundRect">
          <a:avLst/>
        </a:prstGeom>
        <a:solidFill>
          <a:schemeClr val="accent2">
            <a:hueOff val="-945266"/>
            <a:satOff val="1066"/>
            <a:lumOff val="252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append(x): </a:t>
          </a:r>
          <a:r>
            <a:rPr lang="en-US" sz="1800" i="0" kern="1200"/>
            <a:t>Adds element x at the end of the array.</a:t>
          </a:r>
          <a:endParaRPr lang="en-US" sz="1800" kern="1200"/>
        </a:p>
      </dsp:txBody>
      <dsp:txXfrm>
        <a:off x="31870" y="3593479"/>
        <a:ext cx="6224029" cy="589119"/>
      </dsp:txXfrm>
    </dsp:sp>
    <dsp:sp modelId="{A9350D8A-AC36-4067-B3F7-2C64E50CA1A1}">
      <dsp:nvSpPr>
        <dsp:cNvPr id="0" name=""/>
        <dsp:cNvSpPr/>
      </dsp:nvSpPr>
      <dsp:spPr>
        <a:xfrm>
          <a:off x="0" y="4266308"/>
          <a:ext cx="6287769" cy="652859"/>
        </a:xfrm>
        <a:prstGeom prst="roundRect">
          <a:avLst/>
        </a:prstGeom>
        <a:solidFill>
          <a:schemeClr val="accent2">
            <a:hueOff val="-1134320"/>
            <a:satOff val="1279"/>
            <a:lumOff val="302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0" kern="1200"/>
            <a:t>Arrays provide an efficient way to store and manipulate data in Python, especially when dealing with numerical data.</a:t>
          </a:r>
          <a:endParaRPr lang="en-US" sz="1800" kern="1200"/>
        </a:p>
      </dsp:txBody>
      <dsp:txXfrm>
        <a:off x="31870" y="4298178"/>
        <a:ext cx="6224029" cy="589119"/>
      </dsp:txXfrm>
    </dsp:sp>
    <dsp:sp modelId="{A83B6023-7EAD-46A2-A7D0-8CCEA9A7A9BA}">
      <dsp:nvSpPr>
        <dsp:cNvPr id="0" name=""/>
        <dsp:cNvSpPr/>
      </dsp:nvSpPr>
      <dsp:spPr>
        <a:xfrm>
          <a:off x="0" y="4971008"/>
          <a:ext cx="6287769" cy="652859"/>
        </a:xfrm>
        <a:prstGeom prst="roundRect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Arrays can be used for numerical computations, efficient storage of large datasets.</a:t>
          </a:r>
          <a:endParaRPr lang="en-US" sz="1800" kern="1200"/>
        </a:p>
      </dsp:txBody>
      <dsp:txXfrm>
        <a:off x="31870" y="5002878"/>
        <a:ext cx="6224029" cy="5891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5B3A59-C3F9-449F-A665-C019B22CCABC}">
      <dsp:nvSpPr>
        <dsp:cNvPr id="0" name=""/>
        <dsp:cNvSpPr/>
      </dsp:nvSpPr>
      <dsp:spPr>
        <a:xfrm>
          <a:off x="0" y="38749"/>
          <a:ext cx="9819641" cy="7985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/>
            <a:t>Array Creation Functions:</a:t>
          </a:r>
          <a:endParaRPr lang="en-US" sz="3500" kern="1200"/>
        </a:p>
      </dsp:txBody>
      <dsp:txXfrm>
        <a:off x="38981" y="77730"/>
        <a:ext cx="9741679" cy="720562"/>
      </dsp:txXfrm>
    </dsp:sp>
    <dsp:sp modelId="{38F8C168-31BA-419F-89B9-844E7D299DD7}">
      <dsp:nvSpPr>
        <dsp:cNvPr id="0" name=""/>
        <dsp:cNvSpPr/>
      </dsp:nvSpPr>
      <dsp:spPr>
        <a:xfrm>
          <a:off x="0" y="837274"/>
          <a:ext cx="9819641" cy="166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1774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np.array()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np.zeros()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np.ones()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np.empty()</a:t>
          </a:r>
        </a:p>
      </dsp:txBody>
      <dsp:txXfrm>
        <a:off x="0" y="837274"/>
        <a:ext cx="9819641" cy="1666350"/>
      </dsp:txXfrm>
    </dsp:sp>
    <dsp:sp modelId="{3F92DA64-0F17-4DE2-921D-1CB691EEE06C}">
      <dsp:nvSpPr>
        <dsp:cNvPr id="0" name=""/>
        <dsp:cNvSpPr/>
      </dsp:nvSpPr>
      <dsp:spPr>
        <a:xfrm>
          <a:off x="0" y="2503625"/>
          <a:ext cx="9819641" cy="7985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/>
            <a:t>Array Manipulation Functions: </a:t>
          </a:r>
          <a:endParaRPr lang="en-US" sz="3500" kern="1200"/>
        </a:p>
      </dsp:txBody>
      <dsp:txXfrm>
        <a:off x="38981" y="2542606"/>
        <a:ext cx="9741679" cy="720562"/>
      </dsp:txXfrm>
    </dsp:sp>
    <dsp:sp modelId="{C7AD64D2-A8D1-4743-AA9C-E8856CEE421D}">
      <dsp:nvSpPr>
        <dsp:cNvPr id="0" name=""/>
        <dsp:cNvSpPr/>
      </dsp:nvSpPr>
      <dsp:spPr>
        <a:xfrm>
          <a:off x="0" y="3302150"/>
          <a:ext cx="9819641" cy="851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1774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np.reshape()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np.transpose()</a:t>
          </a:r>
        </a:p>
      </dsp:txBody>
      <dsp:txXfrm>
        <a:off x="0" y="3302150"/>
        <a:ext cx="9819641" cy="851287"/>
      </dsp:txXfrm>
    </dsp:sp>
    <dsp:sp modelId="{01578F7A-3A1B-49B9-8DEA-FCD36CD08DE4}">
      <dsp:nvSpPr>
        <dsp:cNvPr id="0" name=""/>
        <dsp:cNvSpPr/>
      </dsp:nvSpPr>
      <dsp:spPr>
        <a:xfrm>
          <a:off x="0" y="4153437"/>
          <a:ext cx="9819641" cy="7985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/>
            <a:t>Array Input and Output Operations: </a:t>
          </a:r>
          <a:endParaRPr lang="en-US" sz="3500" kern="1200"/>
        </a:p>
      </dsp:txBody>
      <dsp:txXfrm>
        <a:off x="38981" y="4192418"/>
        <a:ext cx="9741679" cy="720562"/>
      </dsp:txXfrm>
    </dsp:sp>
    <dsp:sp modelId="{EB5AC69F-5A96-4CDD-9BBF-019994527D47}">
      <dsp:nvSpPr>
        <dsp:cNvPr id="0" name=""/>
        <dsp:cNvSpPr/>
      </dsp:nvSpPr>
      <dsp:spPr>
        <a:xfrm>
          <a:off x="0" y="4951962"/>
          <a:ext cx="9819641" cy="851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1774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np.savetxt()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np.loadtxt()</a:t>
          </a:r>
        </a:p>
      </dsp:txBody>
      <dsp:txXfrm>
        <a:off x="0" y="4951962"/>
        <a:ext cx="9819641" cy="8512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D8A5F3-9CD4-416D-9794-127C4F9AE45A}">
      <dsp:nvSpPr>
        <dsp:cNvPr id="0" name=""/>
        <dsp:cNvSpPr/>
      </dsp:nvSpPr>
      <dsp:spPr>
        <a:xfrm rot="5400000">
          <a:off x="568479" y="1561211"/>
          <a:ext cx="2438823" cy="2940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0D8A13-C8B8-426A-BB11-1DA52BBF4B5D}">
      <dsp:nvSpPr>
        <dsp:cNvPr id="0" name=""/>
        <dsp:cNvSpPr/>
      </dsp:nvSpPr>
      <dsp:spPr>
        <a:xfrm>
          <a:off x="1128401" y="3116"/>
          <a:ext cx="3267655" cy="19605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Open-source Python library for scientific computing.</a:t>
          </a:r>
        </a:p>
      </dsp:txBody>
      <dsp:txXfrm>
        <a:off x="1185825" y="60540"/>
        <a:ext cx="3152807" cy="1845745"/>
      </dsp:txXfrm>
    </dsp:sp>
    <dsp:sp modelId="{C2A320D0-0835-4C62-BB3A-EE88DC71E358}">
      <dsp:nvSpPr>
        <dsp:cNvPr id="0" name=""/>
        <dsp:cNvSpPr/>
      </dsp:nvSpPr>
      <dsp:spPr>
        <a:xfrm>
          <a:off x="1793850" y="2786582"/>
          <a:ext cx="4334063" cy="2940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4B4C81-86AC-4DD5-9782-5918036234CB}">
      <dsp:nvSpPr>
        <dsp:cNvPr id="0" name=""/>
        <dsp:cNvSpPr/>
      </dsp:nvSpPr>
      <dsp:spPr>
        <a:xfrm>
          <a:off x="1128401" y="2453858"/>
          <a:ext cx="3267655" cy="19605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i="0" kern="1200"/>
            <a:t>Key Features</a:t>
          </a:r>
          <a:endParaRPr lang="en-US" sz="23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i="0" kern="1200"/>
            <a:t>Extends NumPy for advanced numerical operations.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i="0" kern="1200" dirty="0"/>
            <a:t>Integration, optimization, signal processing, stats, and more.</a:t>
          </a:r>
          <a:endParaRPr lang="en-US" sz="1800" kern="1200" dirty="0"/>
        </a:p>
      </dsp:txBody>
      <dsp:txXfrm>
        <a:off x="1185825" y="2511282"/>
        <a:ext cx="3152807" cy="1845745"/>
      </dsp:txXfrm>
    </dsp:sp>
    <dsp:sp modelId="{561CA72F-4393-48EF-A8DB-901A8680962A}">
      <dsp:nvSpPr>
        <dsp:cNvPr id="0" name=""/>
        <dsp:cNvSpPr/>
      </dsp:nvSpPr>
      <dsp:spPr>
        <a:xfrm rot="16200000">
          <a:off x="4914461" y="1561211"/>
          <a:ext cx="2438823" cy="294088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F15AEE-686F-4681-A171-6FF076595BF2}">
      <dsp:nvSpPr>
        <dsp:cNvPr id="0" name=""/>
        <dsp:cNvSpPr/>
      </dsp:nvSpPr>
      <dsp:spPr>
        <a:xfrm>
          <a:off x="5474383" y="2453858"/>
          <a:ext cx="3267655" cy="19605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Modules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Integrate, optimize, signal, stats, </a:t>
          </a:r>
          <a:r>
            <a:rPr lang="en-US" sz="2000" b="1" kern="1200" dirty="0" err="1"/>
            <a:t>linalg</a:t>
          </a:r>
          <a:r>
            <a:rPr lang="en-US" sz="2000" b="1" kern="1200" dirty="0"/>
            <a:t>, sparse, special</a:t>
          </a:r>
          <a:endParaRPr lang="en-US" sz="2000" kern="1200" dirty="0"/>
        </a:p>
      </dsp:txBody>
      <dsp:txXfrm>
        <a:off x="5531807" y="2511282"/>
        <a:ext cx="3152807" cy="1845745"/>
      </dsp:txXfrm>
    </dsp:sp>
    <dsp:sp modelId="{C366A4BF-B71B-4AB8-BE44-8992266B01DE}">
      <dsp:nvSpPr>
        <dsp:cNvPr id="0" name=""/>
        <dsp:cNvSpPr/>
      </dsp:nvSpPr>
      <dsp:spPr>
        <a:xfrm>
          <a:off x="5474383" y="3116"/>
          <a:ext cx="3267655" cy="19605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i="0" kern="1200"/>
            <a:t>Use Cases</a:t>
          </a:r>
          <a:endParaRPr lang="en-US" sz="22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i="0" kern="1200" dirty="0"/>
            <a:t>Research, engineering, data analysis, stats.</a:t>
          </a:r>
          <a:endParaRPr lang="en-US" sz="2000" kern="1200" dirty="0"/>
        </a:p>
      </dsp:txBody>
      <dsp:txXfrm>
        <a:off x="5531807" y="60540"/>
        <a:ext cx="3152807" cy="184574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DA1BF6-C517-4546-AEC7-0CF47097D452}">
      <dsp:nvSpPr>
        <dsp:cNvPr id="0" name=""/>
        <dsp:cNvSpPr/>
      </dsp:nvSpPr>
      <dsp:spPr>
        <a:xfrm>
          <a:off x="0" y="4596429"/>
          <a:ext cx="6807199" cy="15086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/>
            <a:t>Use Cases</a:t>
          </a:r>
          <a:r>
            <a:rPr lang="en-US" sz="2900" b="0" i="0" kern="1200"/>
            <a:t>:</a:t>
          </a:r>
          <a:endParaRPr lang="en-US" sz="2900" kern="1200"/>
        </a:p>
      </dsp:txBody>
      <dsp:txXfrm>
        <a:off x="0" y="4596429"/>
        <a:ext cx="6807199" cy="814671"/>
      </dsp:txXfrm>
    </dsp:sp>
    <dsp:sp modelId="{F976D7C7-D3CC-4F9A-A133-3F753F250F4B}">
      <dsp:nvSpPr>
        <dsp:cNvPr id="0" name=""/>
        <dsp:cNvSpPr/>
      </dsp:nvSpPr>
      <dsp:spPr>
        <a:xfrm>
          <a:off x="0" y="5380928"/>
          <a:ext cx="6807199" cy="69397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Big data processing, real-time analytics, and large-scale machine learning.</a:t>
          </a:r>
          <a:endParaRPr lang="en-US" sz="1800" kern="1200" dirty="0"/>
        </a:p>
      </dsp:txBody>
      <dsp:txXfrm>
        <a:off x="0" y="5380928"/>
        <a:ext cx="6807199" cy="693979"/>
      </dsp:txXfrm>
    </dsp:sp>
    <dsp:sp modelId="{D24D2D36-FFB4-4DDD-9069-93415F9858E7}">
      <dsp:nvSpPr>
        <dsp:cNvPr id="0" name=""/>
        <dsp:cNvSpPr/>
      </dsp:nvSpPr>
      <dsp:spPr>
        <a:xfrm rot="10800000">
          <a:off x="0" y="2298754"/>
          <a:ext cx="6807199" cy="2320305"/>
        </a:xfrm>
        <a:prstGeom prst="upArrowCallout">
          <a:avLst/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 dirty="0"/>
            <a:t>Key Advantages</a:t>
          </a:r>
          <a:r>
            <a:rPr lang="en-US" sz="2900" b="0" i="0" kern="1200" dirty="0"/>
            <a:t>:</a:t>
          </a:r>
          <a:endParaRPr lang="en-US" sz="2900" kern="1200" dirty="0"/>
        </a:p>
      </dsp:txBody>
      <dsp:txXfrm rot="-10800000">
        <a:off x="0" y="2298754"/>
        <a:ext cx="6807199" cy="814427"/>
      </dsp:txXfrm>
    </dsp:sp>
    <dsp:sp modelId="{2AA0B089-65B5-4177-9058-C83D81700CE5}">
      <dsp:nvSpPr>
        <dsp:cNvPr id="0" name=""/>
        <dsp:cNvSpPr/>
      </dsp:nvSpPr>
      <dsp:spPr>
        <a:xfrm>
          <a:off x="3323" y="3113181"/>
          <a:ext cx="2266850" cy="693771"/>
        </a:xfrm>
        <a:prstGeom prst="rect">
          <a:avLst/>
        </a:prstGeom>
        <a:solidFill>
          <a:schemeClr val="accent2">
            <a:tint val="40000"/>
            <a:alpha val="90000"/>
            <a:hueOff val="-613955"/>
            <a:satOff val="4090"/>
            <a:lumOff val="374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613955"/>
              <a:satOff val="4090"/>
              <a:lumOff val="37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9050" rIns="10668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dirty="0"/>
            <a:t>Scalability</a:t>
          </a:r>
          <a:r>
            <a:rPr lang="en-US" sz="1500" b="0" i="0" kern="1200" dirty="0"/>
            <a:t>: Handles large datasets by distributing tasks across a cluster.</a:t>
          </a:r>
          <a:endParaRPr lang="en-US" sz="1500" kern="1200" dirty="0"/>
        </a:p>
      </dsp:txBody>
      <dsp:txXfrm>
        <a:off x="3323" y="3113181"/>
        <a:ext cx="2266850" cy="693771"/>
      </dsp:txXfrm>
    </dsp:sp>
    <dsp:sp modelId="{FFB48831-B89E-4609-B543-7D33B8816F4C}">
      <dsp:nvSpPr>
        <dsp:cNvPr id="0" name=""/>
        <dsp:cNvSpPr/>
      </dsp:nvSpPr>
      <dsp:spPr>
        <a:xfrm>
          <a:off x="2270174" y="3113181"/>
          <a:ext cx="2266850" cy="693771"/>
        </a:xfrm>
        <a:prstGeom prst="rect">
          <a:avLst/>
        </a:prstGeom>
        <a:solidFill>
          <a:schemeClr val="accent2">
            <a:tint val="40000"/>
            <a:alpha val="90000"/>
            <a:hueOff val="-1227910"/>
            <a:satOff val="8180"/>
            <a:lumOff val="748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1227910"/>
              <a:satOff val="8180"/>
              <a:lumOff val="7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9050" rIns="10668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dirty="0"/>
            <a:t>Speed</a:t>
          </a:r>
          <a:r>
            <a:rPr lang="en-US" sz="1500" b="0" i="0" kern="1200" dirty="0"/>
            <a:t>: Processes data quickly through in-memory computing and parallel processing.</a:t>
          </a:r>
          <a:endParaRPr lang="en-US" sz="1500" kern="1200" dirty="0"/>
        </a:p>
      </dsp:txBody>
      <dsp:txXfrm>
        <a:off x="2270174" y="3113181"/>
        <a:ext cx="2266850" cy="693771"/>
      </dsp:txXfrm>
    </dsp:sp>
    <dsp:sp modelId="{79677A74-5C76-442F-836E-D5C62916EAF0}">
      <dsp:nvSpPr>
        <dsp:cNvPr id="0" name=""/>
        <dsp:cNvSpPr/>
      </dsp:nvSpPr>
      <dsp:spPr>
        <a:xfrm>
          <a:off x="4537024" y="3113181"/>
          <a:ext cx="2266850" cy="693771"/>
        </a:xfrm>
        <a:prstGeom prst="rect">
          <a:avLst/>
        </a:prstGeom>
        <a:solidFill>
          <a:schemeClr val="accent2">
            <a:tint val="40000"/>
            <a:alpha val="90000"/>
            <a:hueOff val="-1841865"/>
            <a:satOff val="12270"/>
            <a:lumOff val="1122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1841865"/>
              <a:satOff val="12270"/>
              <a:lumOff val="112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/>
            <a:t>Versatility</a:t>
          </a:r>
          <a:r>
            <a:rPr lang="en-US" sz="1600" b="0" i="0" kern="1200" dirty="0"/>
            <a:t>: Compatible with various data sources and file formats.</a:t>
          </a:r>
          <a:endParaRPr lang="en-US" sz="1600" kern="1200" dirty="0"/>
        </a:p>
      </dsp:txBody>
      <dsp:txXfrm>
        <a:off x="4537024" y="3113181"/>
        <a:ext cx="2266850" cy="693771"/>
      </dsp:txXfrm>
    </dsp:sp>
    <dsp:sp modelId="{8E534BAD-20C1-468E-921D-3D4609D576EE}">
      <dsp:nvSpPr>
        <dsp:cNvPr id="0" name=""/>
        <dsp:cNvSpPr/>
      </dsp:nvSpPr>
      <dsp:spPr>
        <a:xfrm rot="10800000">
          <a:off x="0" y="1079"/>
          <a:ext cx="6807199" cy="2320305"/>
        </a:xfrm>
        <a:prstGeom prst="upArrowCallout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/>
            <a:t>Definition</a:t>
          </a:r>
          <a:r>
            <a:rPr lang="en-US" sz="2900" b="0" i="0" kern="1200"/>
            <a:t>: PySpark is the Python library for Apache Spark, a powerful open-source distributed computing system.</a:t>
          </a:r>
          <a:endParaRPr lang="en-US" sz="2900" kern="1200"/>
        </a:p>
      </dsp:txBody>
      <dsp:txXfrm rot="10800000">
        <a:off x="0" y="1079"/>
        <a:ext cx="6807199" cy="15076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4268D5-B6A6-49FE-AE3E-0B89AAEDCCDD}">
      <dsp:nvSpPr>
        <dsp:cNvPr id="0" name=""/>
        <dsp:cNvSpPr/>
      </dsp:nvSpPr>
      <dsp:spPr>
        <a:xfrm>
          <a:off x="0" y="301194"/>
          <a:ext cx="6804837" cy="6528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</a:t>
          </a:r>
          <a:r>
            <a:rPr lang="en-US" sz="1800" b="0" i="0" kern="1200" dirty="0"/>
            <a:t>oundational data structure in Apache Spark, representing distributed collections of objects.</a:t>
          </a:r>
          <a:endParaRPr lang="en-US" sz="1800" kern="1200" dirty="0"/>
        </a:p>
      </dsp:txBody>
      <dsp:txXfrm>
        <a:off x="31870" y="333064"/>
        <a:ext cx="6741097" cy="589119"/>
      </dsp:txXfrm>
    </dsp:sp>
    <dsp:sp modelId="{45C7624B-7ED4-4C17-A051-B806C7BD637B}">
      <dsp:nvSpPr>
        <dsp:cNvPr id="0" name=""/>
        <dsp:cNvSpPr/>
      </dsp:nvSpPr>
      <dsp:spPr>
        <a:xfrm>
          <a:off x="0" y="1005894"/>
          <a:ext cx="6804837" cy="652859"/>
        </a:xfrm>
        <a:prstGeom prst="roundRect">
          <a:avLst/>
        </a:prstGeom>
        <a:solidFill>
          <a:schemeClr val="accent2">
            <a:hueOff val="-189053"/>
            <a:satOff val="213"/>
            <a:lumOff val="50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</a:t>
          </a:r>
          <a:r>
            <a:rPr lang="en-US" sz="1800" b="0" i="0" kern="1200" dirty="0"/>
            <a:t>mmutable, meaning their content cannot be changed once created.</a:t>
          </a:r>
          <a:endParaRPr lang="en-US" sz="1800" kern="1200" dirty="0"/>
        </a:p>
      </dsp:txBody>
      <dsp:txXfrm>
        <a:off x="31870" y="1037764"/>
        <a:ext cx="6741097" cy="589119"/>
      </dsp:txXfrm>
    </dsp:sp>
    <dsp:sp modelId="{8DCA01DC-8C2E-4DA0-8CEC-30899470491D}">
      <dsp:nvSpPr>
        <dsp:cNvPr id="0" name=""/>
        <dsp:cNvSpPr/>
      </dsp:nvSpPr>
      <dsp:spPr>
        <a:xfrm>
          <a:off x="0" y="1710594"/>
          <a:ext cx="6804837" cy="652859"/>
        </a:xfrm>
        <a:prstGeom prst="roundRect">
          <a:avLst/>
        </a:prstGeom>
        <a:solidFill>
          <a:schemeClr val="accent2">
            <a:hueOff val="-378107"/>
            <a:satOff val="426"/>
            <a:lumOff val="100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</a:t>
          </a:r>
          <a:r>
            <a:rPr lang="en-US" sz="1800" b="0" i="0" kern="1200"/>
            <a:t>an be distributed across multiple nodes in a cluster, allowing for parallel processing.</a:t>
          </a:r>
          <a:endParaRPr lang="en-US" sz="1800" kern="1200"/>
        </a:p>
      </dsp:txBody>
      <dsp:txXfrm>
        <a:off x="31870" y="1742464"/>
        <a:ext cx="6741097" cy="589119"/>
      </dsp:txXfrm>
    </dsp:sp>
    <dsp:sp modelId="{03741D72-264D-4697-B3C4-9144CE37A054}">
      <dsp:nvSpPr>
        <dsp:cNvPr id="0" name=""/>
        <dsp:cNvSpPr/>
      </dsp:nvSpPr>
      <dsp:spPr>
        <a:xfrm>
          <a:off x="0" y="2415294"/>
          <a:ext cx="6804837" cy="652859"/>
        </a:xfrm>
        <a:prstGeom prst="roundRect">
          <a:avLst/>
        </a:prstGeom>
        <a:solidFill>
          <a:schemeClr val="accent2">
            <a:hueOff val="-567160"/>
            <a:satOff val="639"/>
            <a:lumOff val="151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Fault-Tolerant.</a:t>
          </a:r>
          <a:endParaRPr lang="en-US" sz="1800" kern="1200"/>
        </a:p>
      </dsp:txBody>
      <dsp:txXfrm>
        <a:off x="31870" y="2447164"/>
        <a:ext cx="6741097" cy="589119"/>
      </dsp:txXfrm>
    </dsp:sp>
    <dsp:sp modelId="{FB5C2404-50F6-411E-9AC2-3D8D1E8A059A}">
      <dsp:nvSpPr>
        <dsp:cNvPr id="0" name=""/>
        <dsp:cNvSpPr/>
      </dsp:nvSpPr>
      <dsp:spPr>
        <a:xfrm>
          <a:off x="0" y="3119994"/>
          <a:ext cx="6804837" cy="652859"/>
        </a:xfrm>
        <a:prstGeom prst="roundRect">
          <a:avLst/>
        </a:prstGeom>
        <a:solidFill>
          <a:schemeClr val="accent2">
            <a:hueOff val="-756213"/>
            <a:satOff val="853"/>
            <a:lumOff val="201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</a:t>
          </a:r>
          <a:r>
            <a:rPr lang="en-US" sz="1800" b="0" i="0" kern="1200"/>
            <a:t>upport two types of operations: transformations and actions.</a:t>
          </a:r>
          <a:endParaRPr lang="en-US" sz="1800" kern="1200"/>
        </a:p>
      </dsp:txBody>
      <dsp:txXfrm>
        <a:off x="31870" y="3151864"/>
        <a:ext cx="6741097" cy="589119"/>
      </dsp:txXfrm>
    </dsp:sp>
    <dsp:sp modelId="{F5917EDA-F66B-45EF-B3EE-3C12A2D78719}">
      <dsp:nvSpPr>
        <dsp:cNvPr id="0" name=""/>
        <dsp:cNvSpPr/>
      </dsp:nvSpPr>
      <dsp:spPr>
        <a:xfrm>
          <a:off x="0" y="3824694"/>
          <a:ext cx="6804837" cy="652859"/>
        </a:xfrm>
        <a:prstGeom prst="roundRect">
          <a:avLst/>
        </a:prstGeom>
        <a:solidFill>
          <a:schemeClr val="accent2">
            <a:hueOff val="-945266"/>
            <a:satOff val="1066"/>
            <a:lumOff val="252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Can be p</a:t>
          </a:r>
          <a:r>
            <a:rPr lang="en-US" sz="1800" b="0" i="0" kern="1200"/>
            <a:t>ersisted in memory across operations using cache() or persist() methods.</a:t>
          </a:r>
          <a:endParaRPr lang="en-US" sz="1800" kern="1200"/>
        </a:p>
      </dsp:txBody>
      <dsp:txXfrm>
        <a:off x="31870" y="3856564"/>
        <a:ext cx="6741097" cy="589119"/>
      </dsp:txXfrm>
    </dsp:sp>
    <dsp:sp modelId="{6898764F-5072-4AF4-B204-FE7F5101AD12}">
      <dsp:nvSpPr>
        <dsp:cNvPr id="0" name=""/>
        <dsp:cNvSpPr/>
      </dsp:nvSpPr>
      <dsp:spPr>
        <a:xfrm>
          <a:off x="0" y="4529394"/>
          <a:ext cx="6804837" cy="652859"/>
        </a:xfrm>
        <a:prstGeom prst="roundRect">
          <a:avLst/>
        </a:prstGeom>
        <a:solidFill>
          <a:schemeClr val="accent2">
            <a:hueOff val="-1134320"/>
            <a:satOff val="1279"/>
            <a:lumOff val="302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Spark uses lazy evaluation, meaning transformations on RDDs are not executed immediately. They are executed only when an action is called.</a:t>
          </a:r>
          <a:endParaRPr lang="en-US" sz="1800" kern="1200"/>
        </a:p>
      </dsp:txBody>
      <dsp:txXfrm>
        <a:off x="31870" y="4561264"/>
        <a:ext cx="6741097" cy="589119"/>
      </dsp:txXfrm>
    </dsp:sp>
    <dsp:sp modelId="{C749B209-66BD-47E0-B5C7-DE524FABF95E}">
      <dsp:nvSpPr>
        <dsp:cNvPr id="0" name=""/>
        <dsp:cNvSpPr/>
      </dsp:nvSpPr>
      <dsp:spPr>
        <a:xfrm>
          <a:off x="0" y="5234093"/>
          <a:ext cx="6804837" cy="652859"/>
        </a:xfrm>
        <a:prstGeom prst="roundRect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RDDs are used for low-level data manipulation and distributed processing tasks in Spark.</a:t>
          </a:r>
          <a:endParaRPr lang="en-US" sz="1800" kern="1200"/>
        </a:p>
      </dsp:txBody>
      <dsp:txXfrm>
        <a:off x="31870" y="5265963"/>
        <a:ext cx="6741097" cy="589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66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946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428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0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47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11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21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8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71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51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336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53DAE39-B0A7-427C-BDFC-0973F907528F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914FB07-ADA5-474C-8E6A-F572642CA13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46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0">
            <a:extLst>
              <a:ext uri="{FF2B5EF4-FFF2-40B4-BE49-F238E27FC236}">
                <a16:creationId xmlns:a16="http://schemas.microsoft.com/office/drawing/2014/main" id="{A540FAC9-3505-49ED-9B06-A0F8C1485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9879B3CD-E329-42F5-B136-BA1F37EC05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464" y="484632"/>
            <a:ext cx="7453538" cy="5880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D0D1F6-9EE1-5939-879F-7AC86A1F31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96" y="977900"/>
            <a:ext cx="6539558" cy="3327734"/>
          </a:xfrm>
        </p:spPr>
        <p:txBody>
          <a:bodyPr anchor="b">
            <a:normAutofit/>
          </a:bodyPr>
          <a:lstStyle/>
          <a:p>
            <a:r>
              <a:rPr lang="en-US" sz="5400" dirty="0"/>
              <a:t>Custom BootCAMp IDA (Week-4)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CC7886-5358-4B45-F781-3D425AC01C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96" y="4621235"/>
            <a:ext cx="6539558" cy="1225028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/>
              <a:t>Shivam Jindal</a:t>
            </a:r>
          </a:p>
        </p:txBody>
      </p:sp>
      <p:cxnSp>
        <p:nvCxnSpPr>
          <p:cNvPr id="31" name="Straight Connector 24">
            <a:extLst>
              <a:ext uri="{FF2B5EF4-FFF2-40B4-BE49-F238E27FC236}">
                <a16:creationId xmlns:a16="http://schemas.microsoft.com/office/drawing/2014/main" id="{51B042EF-3024-4C57-B282-1B30607FB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158680" y="4476657"/>
            <a:ext cx="5370974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26">
            <a:extLst>
              <a:ext uri="{FF2B5EF4-FFF2-40B4-BE49-F238E27FC236}">
                <a16:creationId xmlns:a16="http://schemas.microsoft.com/office/drawing/2014/main" id="{EA0B4097-B645-43E0-A2B5-B8D688E7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484632"/>
            <a:ext cx="3584224" cy="58809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206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F7422F06-6017-4361-8872-E0E2CEB20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81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30A958-D621-468A-EB0B-B77B749D5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415612" cy="5571066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pyspark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DDB484EA-77AF-2BFF-73E0-6DCD79BE22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537584"/>
              </p:ext>
            </p:extLst>
          </p:nvPr>
        </p:nvGraphicFramePr>
        <p:xfrm>
          <a:off x="4998720" y="355600"/>
          <a:ext cx="6807199" cy="610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1202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982451F0-6DF8-3C6E-AE3B-F6EE258542D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903426"/>
            <a:ext cx="5452533" cy="3051148"/>
          </a:xfrm>
        </p:spPr>
      </p:pic>
      <p:pic>
        <p:nvPicPr>
          <p:cNvPr id="8" name="Content Placeholder 7" descr="A screen shot of a computer&#10;&#10;Description automatically generated">
            <a:extLst>
              <a:ext uri="{FF2B5EF4-FFF2-40B4-BE49-F238E27FC236}">
                <a16:creationId xmlns:a16="http://schemas.microsoft.com/office/drawing/2014/main" id="{E845799A-48BC-AA7C-6DBC-0CED2606E3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890" y="1903426"/>
            <a:ext cx="6838643" cy="3051148"/>
          </a:xfrm>
        </p:spPr>
      </p:pic>
    </p:spTree>
    <p:extLst>
      <p:ext uri="{BB962C8B-B14F-4D97-AF65-F5344CB8AC3E}">
        <p14:creationId xmlns:p14="http://schemas.microsoft.com/office/powerpoint/2010/main" val="2743569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F9768CC-11FC-9144-B1CB-B10419BC17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46" y="552082"/>
            <a:ext cx="7573699" cy="3379588"/>
          </a:xfrm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602D133F-A8A5-2C66-6C06-AE49CB62322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882" y="2644834"/>
            <a:ext cx="8225172" cy="3661084"/>
          </a:xfrm>
        </p:spPr>
      </p:pic>
    </p:spTree>
    <p:extLst>
      <p:ext uri="{BB962C8B-B14F-4D97-AF65-F5344CB8AC3E}">
        <p14:creationId xmlns:p14="http://schemas.microsoft.com/office/powerpoint/2010/main" val="3281775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E93C60C-DD21-063C-CA74-96B0709A8F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66" y="622741"/>
            <a:ext cx="5737013" cy="3782743"/>
          </a:xfrm>
        </p:spPr>
      </p:pic>
      <p:pic>
        <p:nvPicPr>
          <p:cNvPr id="8" name="Content Placeholder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8B9065B-6B59-6321-D789-37C385D972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687" y="2902245"/>
            <a:ext cx="7295647" cy="3291840"/>
          </a:xfrm>
        </p:spPr>
      </p:pic>
    </p:spTree>
    <p:extLst>
      <p:ext uri="{BB962C8B-B14F-4D97-AF65-F5344CB8AC3E}">
        <p14:creationId xmlns:p14="http://schemas.microsoft.com/office/powerpoint/2010/main" val="3034342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48A7D49B-535D-1334-CF19-711F2E19BB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6" y="640081"/>
            <a:ext cx="9353929" cy="3901274"/>
          </a:xfrm>
        </p:spPr>
      </p:pic>
      <p:pic>
        <p:nvPicPr>
          <p:cNvPr id="8" name="Content Placeholder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9CB9BD7-D6B8-8B3B-48BE-B4551A1131C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883" r="14883"/>
          <a:stretch/>
        </p:blipFill>
        <p:spPr>
          <a:xfrm>
            <a:off x="2817628" y="2590718"/>
            <a:ext cx="8730906" cy="3627201"/>
          </a:xfrm>
        </p:spPr>
      </p:pic>
    </p:spTree>
    <p:extLst>
      <p:ext uri="{BB962C8B-B14F-4D97-AF65-F5344CB8AC3E}">
        <p14:creationId xmlns:p14="http://schemas.microsoft.com/office/powerpoint/2010/main" val="3410488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422F06-6017-4361-8872-E0E2CEB20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81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45AA88-B43D-4ED3-4DAB-2FAF3CE3F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415612" cy="557106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Resilient Distributed dataset(</a:t>
            </a:r>
            <a:r>
              <a:rPr lang="en-US" dirty="0" err="1">
                <a:solidFill>
                  <a:srgbClr val="FFFFFF"/>
                </a:solidFill>
              </a:rPr>
              <a:t>rdd</a:t>
            </a:r>
            <a:r>
              <a:rPr lang="en-US" dirty="0">
                <a:solidFill>
                  <a:srgbClr val="FFFFFF"/>
                </a:solidFill>
              </a:rPr>
              <a:t>) in </a:t>
            </a:r>
            <a:r>
              <a:rPr lang="en-US" dirty="0" err="1">
                <a:solidFill>
                  <a:srgbClr val="FFFFFF"/>
                </a:solidFill>
              </a:rPr>
              <a:t>apache</a:t>
            </a:r>
            <a:r>
              <a:rPr lang="en-US" dirty="0">
                <a:solidFill>
                  <a:srgbClr val="FFFFFF"/>
                </a:solidFill>
              </a:rPr>
              <a:t> Spark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759DDD-C3CC-F759-7306-B9394A59D7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1575550"/>
              </p:ext>
            </p:extLst>
          </p:nvPr>
        </p:nvGraphicFramePr>
        <p:xfrm>
          <a:off x="5039832" y="297713"/>
          <a:ext cx="6804837" cy="61881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5745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6E37E344-D9C0-9446-61BE-6698FA29E17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6" y="659758"/>
            <a:ext cx="7057814" cy="3846583"/>
          </a:xfrm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CA8F9596-DF49-10F5-9639-50FE61B8B0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1" y="2222826"/>
            <a:ext cx="7230534" cy="3975415"/>
          </a:xfrm>
        </p:spPr>
      </p:pic>
    </p:spTree>
    <p:extLst>
      <p:ext uri="{BB962C8B-B14F-4D97-AF65-F5344CB8AC3E}">
        <p14:creationId xmlns:p14="http://schemas.microsoft.com/office/powerpoint/2010/main" val="393056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AECF6CB1-72EC-38C3-04E9-828D19C6C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4" y="659759"/>
            <a:ext cx="7636936" cy="4185587"/>
          </a:xfrm>
          <a:prstGeom prst="rect">
            <a:avLst/>
          </a:prstGeom>
        </p:spPr>
      </p:pic>
      <p:pic>
        <p:nvPicPr>
          <p:cNvPr id="9" name="Content Placeholder 11" descr="A screenshot of a computer&#10;&#10;Description automatically generated">
            <a:extLst>
              <a:ext uri="{FF2B5EF4-FFF2-40B4-BE49-F238E27FC236}">
                <a16:creationId xmlns:a16="http://schemas.microsoft.com/office/drawing/2014/main" id="{A53A1CF4-94D8-6CEB-76FA-63814F9834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933" r="33933"/>
          <a:stretch/>
        </p:blipFill>
        <p:spPr>
          <a:xfrm>
            <a:off x="3484374" y="2140266"/>
            <a:ext cx="8064162" cy="40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641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F35D4DE-6C29-50D0-E863-3FB5D907D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661841"/>
            <a:ext cx="10905066" cy="553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182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422F06-6017-4361-8872-E0E2CEB20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81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6D25AC-DC1A-7250-8DC9-E0DB39D62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415612" cy="557106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Introduction to arrays in python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B3E601-9E8A-7672-F4BE-858C3D84FC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0466602"/>
              </p:ext>
            </p:extLst>
          </p:nvPr>
        </p:nvGraphicFramePr>
        <p:xfrm>
          <a:off x="5291667" y="598011"/>
          <a:ext cx="6287770" cy="56619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5307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E34B747-F618-2C2D-B833-9BF0DCD9FC8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24560" y="467360"/>
          <a:ext cx="9819641" cy="584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7450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8619FF9F-7A96-A5FB-8954-3C3EF14C6C0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1" y="1412782"/>
            <a:ext cx="6440370" cy="3549699"/>
          </a:xfrm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791FC5EE-9B28-789F-15B5-B206D0BD71D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470" y="1412782"/>
            <a:ext cx="6590400" cy="3549699"/>
          </a:xfrm>
        </p:spPr>
      </p:pic>
    </p:spTree>
    <p:extLst>
      <p:ext uri="{BB962C8B-B14F-4D97-AF65-F5344CB8AC3E}">
        <p14:creationId xmlns:p14="http://schemas.microsoft.com/office/powerpoint/2010/main" val="1244083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C7F5720B-4369-13DD-CA30-37C509B88D9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27" y="1511863"/>
            <a:ext cx="6580294" cy="3622738"/>
          </a:xfrm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5D5C3DEA-48A2-D193-E7B4-FE5F9C0BA6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865" y="1511863"/>
            <a:ext cx="6411108" cy="3522970"/>
          </a:xfrm>
        </p:spPr>
      </p:pic>
    </p:spTree>
    <p:extLst>
      <p:ext uri="{BB962C8B-B14F-4D97-AF65-F5344CB8AC3E}">
        <p14:creationId xmlns:p14="http://schemas.microsoft.com/office/powerpoint/2010/main" val="2580815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F7816-4CED-9A75-0099-C29C98CFA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Scipy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ACAFB5B-3A1C-1F72-6225-05D6D37767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0918430"/>
              </p:ext>
            </p:extLst>
          </p:nvPr>
        </p:nvGraphicFramePr>
        <p:xfrm>
          <a:off x="873761" y="2084832"/>
          <a:ext cx="9870440" cy="4417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9840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2953FD7-F17A-4D8D-8237-93E8D5671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FC19BBD-0C99-93BD-7657-EA6308CDB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Scipy vs scikit-learn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44F4D-1B6C-1C66-751C-7B36A21B4A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799" y="2286000"/>
            <a:ext cx="4754130" cy="4022725"/>
          </a:xfrm>
        </p:spPr>
        <p:txBody>
          <a:bodyPr>
            <a:normAutofit/>
          </a:bodyPr>
          <a:lstStyle/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Scientific and numerical computations</a:t>
            </a:r>
          </a:p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Low-level for numerical computations</a:t>
            </a:r>
          </a:p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Built on NumPy</a:t>
            </a:r>
          </a:p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Differential equations, signal processing</a:t>
            </a:r>
          </a:p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Active community and development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8A1504-1EA1-71D2-95BD-65F014AB8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89208" y="2286000"/>
            <a:ext cx="4754130" cy="4022725"/>
          </a:xfrm>
        </p:spPr>
        <p:txBody>
          <a:bodyPr>
            <a:normAutofit/>
          </a:bodyPr>
          <a:lstStyle/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algorithms and tools</a:t>
            </a:r>
          </a:p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 for ML tasks</a:t>
            </a:r>
          </a:p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Utilizes NumPy and SciPy along with others</a:t>
            </a:r>
          </a:p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Classification, regression, clustering, etc.</a:t>
            </a:r>
          </a:p>
          <a:p>
            <a:pPr marL="90526" indent="-90526" defTabSz="905256">
              <a:spcBef>
                <a:spcPts val="1188"/>
              </a:spcBef>
              <a:spcAft>
                <a:spcPts val="198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Active community and ongoing development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479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8BA90A1-6BEC-48B7-BBE0-88632622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950F2D-29CC-4F1C-8AFA-D6AE15BFA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E5E98B16-6C9B-2217-10D7-354B93779B8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628" y="1626766"/>
            <a:ext cx="6507125" cy="3604467"/>
          </a:xfrm>
        </p:spPr>
      </p:pic>
      <p:pic>
        <p:nvPicPr>
          <p:cNvPr id="16" name="Content Placeholder 15" descr="A screenshot of a computer&#10;&#10;Description automatically generated">
            <a:extLst>
              <a:ext uri="{FF2B5EF4-FFF2-40B4-BE49-F238E27FC236}">
                <a16:creationId xmlns:a16="http://schemas.microsoft.com/office/drawing/2014/main" id="{2749DBCF-8801-246D-2044-085AE3C343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119" r="28119"/>
          <a:stretch/>
        </p:blipFill>
        <p:spPr>
          <a:xfrm>
            <a:off x="-1290579" y="1626766"/>
            <a:ext cx="6828779" cy="3604467"/>
          </a:xfrm>
        </p:spPr>
      </p:pic>
    </p:spTree>
    <p:extLst>
      <p:ext uri="{BB962C8B-B14F-4D97-AF65-F5344CB8AC3E}">
        <p14:creationId xmlns:p14="http://schemas.microsoft.com/office/powerpoint/2010/main" val="1321477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CAD9-3DCB-AB75-0F06-066F09CEF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Apache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B8B66-0446-3B3C-7DF2-9220CB8F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9720073" cy="4224528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Apache Spark is an open-source distributed computing system designed for big data processing.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sng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Spark</a:t>
            </a:r>
            <a:r>
              <a:rPr lang="en-US" b="0" i="0" u="sng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Processes data up to 100 times faster than traditional MapReduce.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Ease of Use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Offers simple APIs for coding in Java, Scala, Python, and SQL.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In-Memory Processing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Stores data in RAM for rapid access and processing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analytics.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Spark?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Scales effortlessly from a single machine to a cluster of thousands of machines.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Processing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Enables real-time data processing and analytics.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Versatility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Works with a variety of data sources including HDFS, S3, Hive, and more.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Fault Tolerance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Recovers gracefully from hardware failures or other issues.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1270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438</TotalTime>
  <Words>588</Words>
  <Application>Microsoft Office PowerPoint</Application>
  <PresentationFormat>Widescreen</PresentationFormat>
  <Paragraphs>70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Times New Roman</vt:lpstr>
      <vt:lpstr>Tw Cen MT</vt:lpstr>
      <vt:lpstr>Tw Cen MT Condensed</vt:lpstr>
      <vt:lpstr>Wingdings 3</vt:lpstr>
      <vt:lpstr>Integral</vt:lpstr>
      <vt:lpstr>Custom BootCAMp IDA (Week-4)</vt:lpstr>
      <vt:lpstr>Introduction to arrays in python</vt:lpstr>
      <vt:lpstr>PowerPoint Presentation</vt:lpstr>
      <vt:lpstr>PowerPoint Presentation</vt:lpstr>
      <vt:lpstr>PowerPoint Presentation</vt:lpstr>
      <vt:lpstr>Scipy</vt:lpstr>
      <vt:lpstr>Scipy vs scikit-learn</vt:lpstr>
      <vt:lpstr>PowerPoint Presentation</vt:lpstr>
      <vt:lpstr>Apache Spark</vt:lpstr>
      <vt:lpstr>pyspark</vt:lpstr>
      <vt:lpstr>PowerPoint Presentation</vt:lpstr>
      <vt:lpstr>PowerPoint Presentation</vt:lpstr>
      <vt:lpstr>PowerPoint Presentation</vt:lpstr>
      <vt:lpstr>PowerPoint Presentation</vt:lpstr>
      <vt:lpstr>Resilient Distributed dataset(rdd) in apache Spark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BootCAMp IDA (Week-4)</dc:title>
  <dc:creator>Jindal, Shivam SBOBNG-PTIY/FBA</dc:creator>
  <cp:lastModifiedBy>Jindal, Shivam SBOBNG-PTIY/FBA</cp:lastModifiedBy>
  <cp:revision>7</cp:revision>
  <dcterms:created xsi:type="dcterms:W3CDTF">2023-09-21T03:36:29Z</dcterms:created>
  <dcterms:modified xsi:type="dcterms:W3CDTF">2023-09-22T13:13:54Z</dcterms:modified>
</cp:coreProperties>
</file>

<file path=docProps/thumbnail.jpeg>
</file>